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68" r:id="rId6"/>
    <p:sldId id="290" r:id="rId7"/>
    <p:sldId id="284" r:id="rId8"/>
    <p:sldId id="293" r:id="rId9"/>
    <p:sldId id="296" r:id="rId10"/>
    <p:sldId id="297" r:id="rId11"/>
    <p:sldId id="295" r:id="rId12"/>
    <p:sldId id="289" r:id="rId13"/>
    <p:sldId id="294" r:id="rId14"/>
    <p:sldId id="292" r:id="rId15"/>
    <p:sldId id="299" r:id="rId16"/>
    <p:sldId id="288" r:id="rId17"/>
    <p:sldId id="281" r:id="rId18"/>
    <p:sldId id="282" r:id="rId19"/>
    <p:sldId id="298" r:id="rId20"/>
    <p:sldId id="279" r:id="rId21"/>
    <p:sldId id="291" r:id="rId22"/>
    <p:sldId id="28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게스트 사용자" userId="S::urn:spo:anon#a89bb2da01dc8ad453b7d2c4ae59478ae2e5a7ae97972b20ed5352e91cf8b484::" providerId="AD" clId="Web-{8091EBBB-D46A-0D63-B9A2-249BBD01DABD}"/>
    <pc:docChg chg="modSld">
      <pc:chgData name="게스트 사용자" userId="S::urn:spo:anon#a89bb2da01dc8ad453b7d2c4ae59478ae2e5a7ae97972b20ed5352e91cf8b484::" providerId="AD" clId="Web-{8091EBBB-D46A-0D63-B9A2-249BBD01DABD}" dt="2023-04-21T03:13:29.816" v="83" actId="20577"/>
      <pc:docMkLst>
        <pc:docMk/>
      </pc:docMkLst>
      <pc:sldChg chg="modSp">
        <pc:chgData name="게스트 사용자" userId="S::urn:spo:anon#a89bb2da01dc8ad453b7d2c4ae59478ae2e5a7ae97972b20ed5352e91cf8b484::" providerId="AD" clId="Web-{8091EBBB-D46A-0D63-B9A2-249BBD01DABD}" dt="2023-04-21T03:11:58.110" v="41" actId="20577"/>
        <pc:sldMkLst>
          <pc:docMk/>
          <pc:sldMk cId="283486139" sldId="268"/>
        </pc:sldMkLst>
        <pc:spChg chg="mod">
          <ac:chgData name="게스트 사용자" userId="S::urn:spo:anon#a89bb2da01dc8ad453b7d2c4ae59478ae2e5a7ae97972b20ed5352e91cf8b484::" providerId="AD" clId="Web-{8091EBBB-D46A-0D63-B9A2-249BBD01DABD}" dt="2023-04-21T03:11:58.110" v="41" actId="20577"/>
          <ac:spMkLst>
            <pc:docMk/>
            <pc:sldMk cId="283486139" sldId="268"/>
            <ac:spMk id="82" creationId="{35A863E5-4120-7136-54CE-E8D889A972AB}"/>
          </ac:spMkLst>
        </pc:spChg>
      </pc:sldChg>
      <pc:sldChg chg="modSp">
        <pc:chgData name="게스트 사용자" userId="S::urn:spo:anon#a89bb2da01dc8ad453b7d2c4ae59478ae2e5a7ae97972b20ed5352e91cf8b484::" providerId="AD" clId="Web-{8091EBBB-D46A-0D63-B9A2-249BBD01DABD}" dt="2023-04-21T03:09:58.014" v="17" actId="20577"/>
        <pc:sldMkLst>
          <pc:docMk/>
          <pc:sldMk cId="3139855625" sldId="280"/>
        </pc:sldMkLst>
        <pc:spChg chg="mod">
          <ac:chgData name="게스트 사용자" userId="S::urn:spo:anon#a89bb2da01dc8ad453b7d2c4ae59478ae2e5a7ae97972b20ed5352e91cf8b484::" providerId="AD" clId="Web-{8091EBBB-D46A-0D63-B9A2-249BBD01DABD}" dt="2023-04-21T03:09:58.014" v="17" actId="20577"/>
          <ac:spMkLst>
            <pc:docMk/>
            <pc:sldMk cId="3139855625" sldId="280"/>
            <ac:spMk id="18" creationId="{1B6267BE-0B88-9F9D-91D1-2B5B49F5F090}"/>
          </ac:spMkLst>
        </pc:spChg>
      </pc:sldChg>
      <pc:sldChg chg="modSp">
        <pc:chgData name="게스트 사용자" userId="S::urn:spo:anon#a89bb2da01dc8ad453b7d2c4ae59478ae2e5a7ae97972b20ed5352e91cf8b484::" providerId="AD" clId="Web-{8091EBBB-D46A-0D63-B9A2-249BBD01DABD}" dt="2023-04-21T03:03:13.410" v="0" actId="20577"/>
        <pc:sldMkLst>
          <pc:docMk/>
          <pc:sldMk cId="1379993853" sldId="288"/>
        </pc:sldMkLst>
        <pc:spChg chg="mod">
          <ac:chgData name="게스트 사용자" userId="S::urn:spo:anon#a89bb2da01dc8ad453b7d2c4ae59478ae2e5a7ae97972b20ed5352e91cf8b484::" providerId="AD" clId="Web-{8091EBBB-D46A-0D63-B9A2-249BBD01DABD}" dt="2023-04-21T03:03:13.410" v="0" actId="20577"/>
          <ac:spMkLst>
            <pc:docMk/>
            <pc:sldMk cId="1379993853" sldId="288"/>
            <ac:spMk id="18" creationId="{1B6267BE-0B88-9F9D-91D1-2B5B49F5F090}"/>
          </ac:spMkLst>
        </pc:spChg>
      </pc:sldChg>
      <pc:sldChg chg="modSp">
        <pc:chgData name="게스트 사용자" userId="S::urn:spo:anon#a89bb2da01dc8ad453b7d2c4ae59478ae2e5a7ae97972b20ed5352e91cf8b484::" providerId="AD" clId="Web-{8091EBBB-D46A-0D63-B9A2-249BBD01DABD}" dt="2023-04-21T03:13:22.831" v="82" actId="20577"/>
        <pc:sldMkLst>
          <pc:docMk/>
          <pc:sldMk cId="100529192" sldId="293"/>
        </pc:sldMkLst>
        <pc:spChg chg="mod">
          <ac:chgData name="게스트 사용자" userId="S::urn:spo:anon#a89bb2da01dc8ad453b7d2c4ae59478ae2e5a7ae97972b20ed5352e91cf8b484::" providerId="AD" clId="Web-{8091EBBB-D46A-0D63-B9A2-249BBD01DABD}" dt="2023-04-21T03:13:22.831" v="82" actId="20577"/>
          <ac:spMkLst>
            <pc:docMk/>
            <pc:sldMk cId="100529192" sldId="293"/>
            <ac:spMk id="65" creationId="{6BD97F45-5415-3084-3518-1D8DB0085D4C}"/>
          </ac:spMkLst>
        </pc:spChg>
      </pc:sldChg>
      <pc:sldChg chg="addSp delSp modSp">
        <pc:chgData name="게스트 사용자" userId="S::urn:spo:anon#a89bb2da01dc8ad453b7d2c4ae59478ae2e5a7ae97972b20ed5352e91cf8b484::" providerId="AD" clId="Web-{8091EBBB-D46A-0D63-B9A2-249BBD01DABD}" dt="2023-04-21T03:13:29.816" v="83" actId="20577"/>
        <pc:sldMkLst>
          <pc:docMk/>
          <pc:sldMk cId="2427180510" sldId="294"/>
        </pc:sldMkLst>
        <pc:spChg chg="add del">
          <ac:chgData name="게스트 사용자" userId="S::urn:spo:anon#a89bb2da01dc8ad453b7d2c4ae59478ae2e5a7ae97972b20ed5352e91cf8b484::" providerId="AD" clId="Web-{8091EBBB-D46A-0D63-B9A2-249BBD01DABD}" dt="2023-04-21T03:13:03.049" v="66"/>
          <ac:spMkLst>
            <pc:docMk/>
            <pc:sldMk cId="2427180510" sldId="294"/>
            <ac:spMk id="3" creationId="{6D5BECDD-78EC-C05E-CD17-B935A6AFD6E2}"/>
          </ac:spMkLst>
        </pc:spChg>
        <pc:spChg chg="add mod">
          <ac:chgData name="게스트 사용자" userId="S::urn:spo:anon#a89bb2da01dc8ad453b7d2c4ae59478ae2e5a7ae97972b20ed5352e91cf8b484::" providerId="AD" clId="Web-{8091EBBB-D46A-0D63-B9A2-249BBD01DABD}" dt="2023-04-21T03:13:29.816" v="83" actId="20577"/>
          <ac:spMkLst>
            <pc:docMk/>
            <pc:sldMk cId="2427180510" sldId="294"/>
            <ac:spMk id="5" creationId="{4A2AFAF2-8ABF-ACB5-AA0F-B6BD5F7EBB5E}"/>
          </ac:spMkLst>
        </pc:spChg>
        <pc:spChg chg="del mod">
          <ac:chgData name="게스트 사용자" userId="S::urn:spo:anon#a89bb2da01dc8ad453b7d2c4ae59478ae2e5a7ae97972b20ed5352e91cf8b484::" providerId="AD" clId="Web-{8091EBBB-D46A-0D63-B9A2-249BBD01DABD}" dt="2023-04-21T03:13:04.674" v="67"/>
          <ac:spMkLst>
            <pc:docMk/>
            <pc:sldMk cId="2427180510" sldId="294"/>
            <ac:spMk id="65" creationId="{6BD97F45-5415-3084-3518-1D8DB0085D4C}"/>
          </ac:spMkLst>
        </pc:spChg>
      </pc:sldChg>
    </pc:docChg>
  </pc:docChgLst>
  <pc:docChgLst>
    <pc:chgData name="조용현" userId="9a51fa85-7343-4a59-b3c3-a4f10c1d6d4a" providerId="ADAL" clId="{8F0F17CB-5336-40C2-BD19-63E7D5DECE84}"/>
    <pc:docChg chg="undo custSel addSld delSld modSld sldOrd">
      <pc:chgData name="조용현" userId="9a51fa85-7343-4a59-b3c3-a4f10c1d6d4a" providerId="ADAL" clId="{8F0F17CB-5336-40C2-BD19-63E7D5DECE84}" dt="2023-04-27T09:01:39.396" v="4087" actId="478"/>
      <pc:docMkLst>
        <pc:docMk/>
      </pc:docMkLst>
      <pc:sldChg chg="del">
        <pc:chgData name="조용현" userId="9a51fa85-7343-4a59-b3c3-a4f10c1d6d4a" providerId="ADAL" clId="{8F0F17CB-5336-40C2-BD19-63E7D5DECE84}" dt="2023-04-21T01:20:27.413" v="158" actId="2696"/>
        <pc:sldMkLst>
          <pc:docMk/>
          <pc:sldMk cId="2826028905" sldId="263"/>
        </pc:sldMkLst>
      </pc:sldChg>
      <pc:sldChg chg="addSp delSp modSp add del mod">
        <pc:chgData name="조용현" userId="9a51fa85-7343-4a59-b3c3-a4f10c1d6d4a" providerId="ADAL" clId="{8F0F17CB-5336-40C2-BD19-63E7D5DECE84}" dt="2023-04-21T01:24:33.767" v="284" actId="47"/>
        <pc:sldMkLst>
          <pc:docMk/>
          <pc:sldMk cId="4168719966" sldId="263"/>
        </pc:sldMkLst>
        <pc:spChg chg="add del mod">
          <ac:chgData name="조용현" userId="9a51fa85-7343-4a59-b3c3-a4f10c1d6d4a" providerId="ADAL" clId="{8F0F17CB-5336-40C2-BD19-63E7D5DECE84}" dt="2023-04-21T01:21:02.768" v="171" actId="478"/>
          <ac:spMkLst>
            <pc:docMk/>
            <pc:sldMk cId="4168719966" sldId="263"/>
            <ac:spMk id="6" creationId="{E196F822-4B5E-B74F-551E-C18601CE5CB6}"/>
          </ac:spMkLst>
        </pc:spChg>
        <pc:spChg chg="add del mod">
          <ac:chgData name="조용현" userId="9a51fa85-7343-4a59-b3c3-a4f10c1d6d4a" providerId="ADAL" clId="{8F0F17CB-5336-40C2-BD19-63E7D5DECE84}" dt="2023-04-21T01:21:01.668" v="170" actId="478"/>
          <ac:spMkLst>
            <pc:docMk/>
            <pc:sldMk cId="4168719966" sldId="263"/>
            <ac:spMk id="8" creationId="{AE9E04B2-0F93-4C0F-D3F0-3175CB36ED6C}"/>
          </ac:spMkLst>
        </pc:spChg>
        <pc:spChg chg="del">
          <ac:chgData name="조용현" userId="9a51fa85-7343-4a59-b3c3-a4f10c1d6d4a" providerId="ADAL" clId="{8F0F17CB-5336-40C2-BD19-63E7D5DECE84}" dt="2023-04-21T01:20:50.076" v="164" actId="478"/>
          <ac:spMkLst>
            <pc:docMk/>
            <pc:sldMk cId="4168719966" sldId="263"/>
            <ac:spMk id="10" creationId="{21C5EA2A-10BF-4B5E-ACC8-8A766A0949A6}"/>
          </ac:spMkLst>
        </pc:spChg>
        <pc:spChg chg="add del mod">
          <ac:chgData name="조용현" userId="9a51fa85-7343-4a59-b3c3-a4f10c1d6d4a" providerId="ADAL" clId="{8F0F17CB-5336-40C2-BD19-63E7D5DECE84}" dt="2023-04-21T01:21:00.831" v="169" actId="478"/>
          <ac:spMkLst>
            <pc:docMk/>
            <pc:sldMk cId="4168719966" sldId="263"/>
            <ac:spMk id="11" creationId="{6E1749E0-D56C-2B66-619C-67A0AB261E71}"/>
          </ac:spMkLst>
        </pc:spChg>
        <pc:spChg chg="mod">
          <ac:chgData name="조용현" userId="9a51fa85-7343-4a59-b3c3-a4f10c1d6d4a" providerId="ADAL" clId="{8F0F17CB-5336-40C2-BD19-63E7D5DECE84}" dt="2023-04-21T01:20:51.272" v="165" actId="6549"/>
          <ac:spMkLst>
            <pc:docMk/>
            <pc:sldMk cId="4168719966" sldId="263"/>
            <ac:spMk id="12" creationId="{AEAC0465-1751-47C8-9200-CF24EEB5E133}"/>
          </ac:spMkLst>
        </pc:spChg>
        <pc:spChg chg="add del mod">
          <ac:chgData name="조용현" userId="9a51fa85-7343-4a59-b3c3-a4f10c1d6d4a" providerId="ADAL" clId="{8F0F17CB-5336-40C2-BD19-63E7D5DECE84}" dt="2023-04-21T01:21:29.955" v="179"/>
          <ac:spMkLst>
            <pc:docMk/>
            <pc:sldMk cId="4168719966" sldId="263"/>
            <ac:spMk id="14" creationId="{E6C20F6E-0CE1-D284-BF55-0CA4AFF24BB1}"/>
          </ac:spMkLst>
        </pc:spChg>
        <pc:spChg chg="add mod">
          <ac:chgData name="조용현" userId="9a51fa85-7343-4a59-b3c3-a4f10c1d6d4a" providerId="ADAL" clId="{8F0F17CB-5336-40C2-BD19-63E7D5DECE84}" dt="2023-04-21T01:20:52.800" v="167" actId="27636"/>
          <ac:spMkLst>
            <pc:docMk/>
            <pc:sldMk cId="4168719966" sldId="263"/>
            <ac:spMk id="15" creationId="{3D11E94F-1BE5-0C94-7CA8-6076AB4FF5A5}"/>
          </ac:spMkLst>
        </pc:spChg>
        <pc:spChg chg="add del mod">
          <ac:chgData name="조용현" userId="9a51fa85-7343-4a59-b3c3-a4f10c1d6d4a" providerId="ADAL" clId="{8F0F17CB-5336-40C2-BD19-63E7D5DECE84}" dt="2023-04-21T01:21:00.069" v="168" actId="478"/>
          <ac:spMkLst>
            <pc:docMk/>
            <pc:sldMk cId="4168719966" sldId="263"/>
            <ac:spMk id="16" creationId="{7DF02F91-4D07-8F6A-1624-8CFC2B46733B}"/>
          </ac:spMkLst>
        </pc:spChg>
        <pc:spChg chg="add del mod">
          <ac:chgData name="조용현" userId="9a51fa85-7343-4a59-b3c3-a4f10c1d6d4a" providerId="ADAL" clId="{8F0F17CB-5336-40C2-BD19-63E7D5DECE84}" dt="2023-04-21T01:21:20.891" v="174"/>
          <ac:spMkLst>
            <pc:docMk/>
            <pc:sldMk cId="4168719966" sldId="263"/>
            <ac:spMk id="17" creationId="{0BEFF7A8-A0F8-3F92-9885-2238AA835EB8}"/>
          </ac:spMkLst>
        </pc:spChg>
        <pc:spChg chg="add del mod">
          <ac:chgData name="조용현" userId="9a51fa85-7343-4a59-b3c3-a4f10c1d6d4a" providerId="ADAL" clId="{8F0F17CB-5336-40C2-BD19-63E7D5DECE84}" dt="2023-04-21T01:21:29.955" v="179"/>
          <ac:spMkLst>
            <pc:docMk/>
            <pc:sldMk cId="4168719966" sldId="263"/>
            <ac:spMk id="19" creationId="{E57255A7-DB9C-0C6E-E024-DA8DAF77443B}"/>
          </ac:spMkLst>
        </pc:spChg>
        <pc:picChg chg="del">
          <ac:chgData name="조용현" userId="9a51fa85-7343-4a59-b3c3-a4f10c1d6d4a" providerId="ADAL" clId="{8F0F17CB-5336-40C2-BD19-63E7D5DECE84}" dt="2023-04-21T01:20:39.911" v="161" actId="478"/>
          <ac:picMkLst>
            <pc:docMk/>
            <pc:sldMk cId="4168719966" sldId="263"/>
            <ac:picMk id="18" creationId="{17AE28DB-6A67-4368-B973-0AF9753460B7}"/>
          </ac:picMkLst>
        </pc:picChg>
        <pc:picChg chg="del">
          <ac:chgData name="조용현" userId="9a51fa85-7343-4a59-b3c3-a4f10c1d6d4a" providerId="ADAL" clId="{8F0F17CB-5336-40C2-BD19-63E7D5DECE84}" dt="2023-04-21T01:20:40.272" v="162" actId="478"/>
          <ac:picMkLst>
            <pc:docMk/>
            <pc:sldMk cId="4168719966" sldId="263"/>
            <ac:picMk id="22" creationId="{8A37E149-B64A-42E8-BB3A-1FD622CE5C95}"/>
          </ac:picMkLst>
        </pc:picChg>
        <pc:picChg chg="del">
          <ac:chgData name="조용현" userId="9a51fa85-7343-4a59-b3c3-a4f10c1d6d4a" providerId="ADAL" clId="{8F0F17CB-5336-40C2-BD19-63E7D5DECE84}" dt="2023-04-21T01:20:39.648" v="160" actId="478"/>
          <ac:picMkLst>
            <pc:docMk/>
            <pc:sldMk cId="4168719966" sldId="263"/>
            <ac:picMk id="26" creationId="{5A11C124-E818-45E0-9F70-7F0C271DDC71}"/>
          </ac:picMkLst>
        </pc:picChg>
      </pc:sldChg>
      <pc:sldChg chg="addSp delSp modSp mod modNotesTx">
        <pc:chgData name="조용현" userId="9a51fa85-7343-4a59-b3c3-a4f10c1d6d4a" providerId="ADAL" clId="{8F0F17CB-5336-40C2-BD19-63E7D5DECE84}" dt="2023-04-27T09:01:39.396" v="4087" actId="478"/>
        <pc:sldMkLst>
          <pc:docMk/>
          <pc:sldMk cId="283486139" sldId="268"/>
        </pc:sldMkLst>
        <pc:spChg chg="del">
          <ac:chgData name="조용현" userId="9a51fa85-7343-4a59-b3c3-a4f10c1d6d4a" providerId="ADAL" clId="{8F0F17CB-5336-40C2-BD19-63E7D5DECE84}" dt="2023-04-21T01:21:56.916" v="190" actId="478"/>
          <ac:spMkLst>
            <pc:docMk/>
            <pc:sldMk cId="283486139" sldId="268"/>
            <ac:spMk id="4" creationId="{01D2B380-45A6-614B-8FF7-403969A4BC69}"/>
          </ac:spMkLst>
        </pc:spChg>
        <pc:spChg chg="del">
          <ac:chgData name="조용현" userId="9a51fa85-7343-4a59-b3c3-a4f10c1d6d4a" providerId="ADAL" clId="{8F0F17CB-5336-40C2-BD19-63E7D5DECE84}" dt="2023-04-21T01:21:56.916" v="190" actId="478"/>
          <ac:spMkLst>
            <pc:docMk/>
            <pc:sldMk cId="283486139" sldId="268"/>
            <ac:spMk id="6" creationId="{AA23D326-A518-156E-8884-3CD94B4D1725}"/>
          </ac:spMkLst>
        </pc:spChg>
        <pc:spChg chg="del">
          <ac:chgData name="조용현" userId="9a51fa85-7343-4a59-b3c3-a4f10c1d6d4a" providerId="ADAL" clId="{8F0F17CB-5336-40C2-BD19-63E7D5DECE84}" dt="2023-04-21T01:21:56.916" v="190" actId="478"/>
          <ac:spMkLst>
            <pc:docMk/>
            <pc:sldMk cId="283486139" sldId="268"/>
            <ac:spMk id="14" creationId="{921FBC55-4332-D729-BCB2-B090F8FCE6C4}"/>
          </ac:spMkLst>
        </pc:spChg>
        <pc:spChg chg="del mod">
          <ac:chgData name="조용현" userId="9a51fa85-7343-4a59-b3c3-a4f10c1d6d4a" providerId="ADAL" clId="{8F0F17CB-5336-40C2-BD19-63E7D5DECE84}" dt="2023-04-21T01:21:56.916" v="190" actId="478"/>
          <ac:spMkLst>
            <pc:docMk/>
            <pc:sldMk cId="283486139" sldId="268"/>
            <ac:spMk id="19" creationId="{20CF3E6B-439C-F720-2195-F6920DF65566}"/>
          </ac:spMkLst>
        </pc:spChg>
        <pc:spChg chg="del">
          <ac:chgData name="조용현" userId="9a51fa85-7343-4a59-b3c3-a4f10c1d6d4a" providerId="ADAL" clId="{8F0F17CB-5336-40C2-BD19-63E7D5DECE84}" dt="2023-04-21T01:21:56.916" v="190" actId="478"/>
          <ac:spMkLst>
            <pc:docMk/>
            <pc:sldMk cId="283486139" sldId="268"/>
            <ac:spMk id="23" creationId="{066E2585-C2B8-69ED-9D9B-0DA517E791E2}"/>
          </ac:spMkLst>
        </pc:spChg>
        <pc:spChg chg="del">
          <ac:chgData name="조용현" userId="9a51fa85-7343-4a59-b3c3-a4f10c1d6d4a" providerId="ADAL" clId="{8F0F17CB-5336-40C2-BD19-63E7D5DECE84}" dt="2023-04-21T01:21:56.916" v="190" actId="478"/>
          <ac:spMkLst>
            <pc:docMk/>
            <pc:sldMk cId="283486139" sldId="268"/>
            <ac:spMk id="28" creationId="{11D06E82-2311-D182-A278-15D7BA30F9FD}"/>
          </ac:spMkLst>
        </pc:spChg>
        <pc:spChg chg="del">
          <ac:chgData name="조용현" userId="9a51fa85-7343-4a59-b3c3-a4f10c1d6d4a" providerId="ADAL" clId="{8F0F17CB-5336-40C2-BD19-63E7D5DECE84}" dt="2023-04-21T01:21:56.916" v="190" actId="478"/>
          <ac:spMkLst>
            <pc:docMk/>
            <pc:sldMk cId="283486139" sldId="268"/>
            <ac:spMk id="29" creationId="{C3431C75-5573-8FA1-519E-DB120F10A468}"/>
          </ac:spMkLst>
        </pc:spChg>
        <pc:spChg chg="mod">
          <ac:chgData name="조용현" userId="9a51fa85-7343-4a59-b3c3-a4f10c1d6d4a" providerId="ADAL" clId="{8F0F17CB-5336-40C2-BD19-63E7D5DECE84}" dt="2023-04-21T01:21:53.413" v="188" actId="20577"/>
          <ac:spMkLst>
            <pc:docMk/>
            <pc:sldMk cId="283486139" sldId="268"/>
            <ac:spMk id="34" creationId="{B48A1197-8309-4D79-A0C9-C45E4A6FF315}"/>
          </ac:spMkLst>
        </pc:spChg>
        <pc:spChg chg="del">
          <ac:chgData name="조용현" userId="9a51fa85-7343-4a59-b3c3-a4f10c1d6d4a" providerId="ADAL" clId="{8F0F17CB-5336-40C2-BD19-63E7D5DECE84}" dt="2023-04-21T01:21:58.421" v="191" actId="478"/>
          <ac:spMkLst>
            <pc:docMk/>
            <pc:sldMk cId="283486139" sldId="268"/>
            <ac:spMk id="43" creationId="{6F4E9A9A-13C0-4016-A646-FACED53B676C}"/>
          </ac:spMkLst>
        </pc:spChg>
        <pc:spChg chg="del">
          <ac:chgData name="조용현" userId="9a51fa85-7343-4a59-b3c3-a4f10c1d6d4a" providerId="ADAL" clId="{8F0F17CB-5336-40C2-BD19-63E7D5DECE84}" dt="2023-04-21T01:21:56.916" v="190" actId="478"/>
          <ac:spMkLst>
            <pc:docMk/>
            <pc:sldMk cId="283486139" sldId="268"/>
            <ac:spMk id="44" creationId="{B9AD54F4-E828-705F-9378-72A65AECAA2D}"/>
          </ac:spMkLst>
        </pc:spChg>
        <pc:spChg chg="del">
          <ac:chgData name="조용현" userId="9a51fa85-7343-4a59-b3c3-a4f10c1d6d4a" providerId="ADAL" clId="{8F0F17CB-5336-40C2-BD19-63E7D5DECE84}" dt="2023-04-21T01:21:56.916" v="190" actId="478"/>
          <ac:spMkLst>
            <pc:docMk/>
            <pc:sldMk cId="283486139" sldId="268"/>
            <ac:spMk id="48" creationId="{33126E83-4B4C-5885-573B-7F3D028BCF22}"/>
          </ac:spMkLst>
        </pc:spChg>
        <pc:spChg chg="del">
          <ac:chgData name="조용현" userId="9a51fa85-7343-4a59-b3c3-a4f10c1d6d4a" providerId="ADAL" clId="{8F0F17CB-5336-40C2-BD19-63E7D5DECE84}" dt="2023-04-21T01:21:55.504" v="189" actId="478"/>
          <ac:spMkLst>
            <pc:docMk/>
            <pc:sldMk cId="283486139" sldId="268"/>
            <ac:spMk id="53" creationId="{E097DE62-1620-6966-E970-AEC46CFB0410}"/>
          </ac:spMkLst>
        </pc:spChg>
        <pc:spChg chg="del">
          <ac:chgData name="조용현" userId="9a51fa85-7343-4a59-b3c3-a4f10c1d6d4a" providerId="ADAL" clId="{8F0F17CB-5336-40C2-BD19-63E7D5DECE84}" dt="2023-04-21T01:21:56.916" v="190" actId="478"/>
          <ac:spMkLst>
            <pc:docMk/>
            <pc:sldMk cId="283486139" sldId="268"/>
            <ac:spMk id="59" creationId="{D77C1269-B393-A6FE-C7B0-1732D0FB1670}"/>
          </ac:spMkLst>
        </pc:spChg>
        <pc:spChg chg="del">
          <ac:chgData name="조용현" userId="9a51fa85-7343-4a59-b3c3-a4f10c1d6d4a" providerId="ADAL" clId="{8F0F17CB-5336-40C2-BD19-63E7D5DECE84}" dt="2023-04-21T01:21:56.916" v="190" actId="478"/>
          <ac:spMkLst>
            <pc:docMk/>
            <pc:sldMk cId="283486139" sldId="268"/>
            <ac:spMk id="64" creationId="{43BDE5C9-D4F9-DC98-6475-E633B872000F}"/>
          </ac:spMkLst>
        </pc:spChg>
        <pc:spChg chg="add mod">
          <ac:chgData name="조용현" userId="9a51fa85-7343-4a59-b3c3-a4f10c1d6d4a" providerId="ADAL" clId="{8F0F17CB-5336-40C2-BD19-63E7D5DECE84}" dt="2023-04-21T03:05:34.431" v="1540" actId="15"/>
          <ac:spMkLst>
            <pc:docMk/>
            <pc:sldMk cId="283486139" sldId="268"/>
            <ac:spMk id="82" creationId="{35A863E5-4120-7136-54CE-E8D889A972AB}"/>
          </ac:spMkLst>
        </pc:spChg>
        <pc:picChg chg="add del mod">
          <ac:chgData name="조용현" userId="9a51fa85-7343-4a59-b3c3-a4f10c1d6d4a" providerId="ADAL" clId="{8F0F17CB-5336-40C2-BD19-63E7D5DECE84}" dt="2023-04-27T09:01:39.396" v="4087" actId="478"/>
          <ac:picMkLst>
            <pc:docMk/>
            <pc:sldMk cId="283486139" sldId="268"/>
            <ac:picMk id="1026" creationId="{EE49320C-76FF-3144-CAE6-EBE571871101}"/>
          </ac:picMkLst>
        </pc:picChg>
        <pc:cxnChg chg="del mod">
          <ac:chgData name="조용현" userId="9a51fa85-7343-4a59-b3c3-a4f10c1d6d4a" providerId="ADAL" clId="{8F0F17CB-5336-40C2-BD19-63E7D5DECE84}" dt="2023-04-21T01:21:56.916" v="190" actId="478"/>
          <ac:cxnSpMkLst>
            <pc:docMk/>
            <pc:sldMk cId="283486139" sldId="268"/>
            <ac:cxnSpMk id="8" creationId="{334B41A7-3839-A047-97B8-5F9A1DA261B6}"/>
          </ac:cxnSpMkLst>
        </pc:cxnChg>
        <pc:cxnChg chg="del mod">
          <ac:chgData name="조용현" userId="9a51fa85-7343-4a59-b3c3-a4f10c1d6d4a" providerId="ADAL" clId="{8F0F17CB-5336-40C2-BD19-63E7D5DECE84}" dt="2023-04-21T01:21:56.916" v="190" actId="478"/>
          <ac:cxnSpMkLst>
            <pc:docMk/>
            <pc:sldMk cId="283486139" sldId="268"/>
            <ac:cxnSpMk id="16" creationId="{CD9D02DC-ECFD-4A4E-0482-55AFDDC8CDB3}"/>
          </ac:cxnSpMkLst>
        </pc:cxnChg>
        <pc:cxnChg chg="del mod">
          <ac:chgData name="조용현" userId="9a51fa85-7343-4a59-b3c3-a4f10c1d6d4a" providerId="ADAL" clId="{8F0F17CB-5336-40C2-BD19-63E7D5DECE84}" dt="2023-04-21T01:21:56.916" v="190" actId="478"/>
          <ac:cxnSpMkLst>
            <pc:docMk/>
            <pc:sldMk cId="283486139" sldId="268"/>
            <ac:cxnSpMk id="20" creationId="{B85DC3B1-04D0-44F1-7B7A-576A11935469}"/>
          </ac:cxnSpMkLst>
        </pc:cxnChg>
        <pc:cxnChg chg="del mod">
          <ac:chgData name="조용현" userId="9a51fa85-7343-4a59-b3c3-a4f10c1d6d4a" providerId="ADAL" clId="{8F0F17CB-5336-40C2-BD19-63E7D5DECE84}" dt="2023-04-21T01:21:56.916" v="190" actId="478"/>
          <ac:cxnSpMkLst>
            <pc:docMk/>
            <pc:sldMk cId="283486139" sldId="268"/>
            <ac:cxnSpMk id="25" creationId="{09DA1336-F4CF-F303-C79D-58B63EDB6F1F}"/>
          </ac:cxnSpMkLst>
        </pc:cxnChg>
        <pc:cxnChg chg="del mod">
          <ac:chgData name="조용현" userId="9a51fa85-7343-4a59-b3c3-a4f10c1d6d4a" providerId="ADAL" clId="{8F0F17CB-5336-40C2-BD19-63E7D5DECE84}" dt="2023-04-21T01:21:56.916" v="190" actId="478"/>
          <ac:cxnSpMkLst>
            <pc:docMk/>
            <pc:sldMk cId="283486139" sldId="268"/>
            <ac:cxnSpMk id="30" creationId="{C1191788-7A50-B804-E7BA-438B4569D203}"/>
          </ac:cxnSpMkLst>
        </pc:cxnChg>
        <pc:cxnChg chg="del mod">
          <ac:chgData name="조용현" userId="9a51fa85-7343-4a59-b3c3-a4f10c1d6d4a" providerId="ADAL" clId="{8F0F17CB-5336-40C2-BD19-63E7D5DECE84}" dt="2023-04-21T01:21:56.916" v="190" actId="478"/>
          <ac:cxnSpMkLst>
            <pc:docMk/>
            <pc:sldMk cId="283486139" sldId="268"/>
            <ac:cxnSpMk id="32" creationId="{275E45D7-D5AB-702B-552F-B10A46DBA484}"/>
          </ac:cxnSpMkLst>
        </pc:cxnChg>
        <pc:cxnChg chg="del">
          <ac:chgData name="조용현" userId="9a51fa85-7343-4a59-b3c3-a4f10c1d6d4a" providerId="ADAL" clId="{8F0F17CB-5336-40C2-BD19-63E7D5DECE84}" dt="2023-04-21T01:21:56.916" v="190" actId="478"/>
          <ac:cxnSpMkLst>
            <pc:docMk/>
            <pc:sldMk cId="283486139" sldId="268"/>
            <ac:cxnSpMk id="41" creationId="{F376F07F-331E-F26D-2501-7F056807AF8B}"/>
          </ac:cxnSpMkLst>
        </pc:cxnChg>
        <pc:cxnChg chg="del mod">
          <ac:chgData name="조용현" userId="9a51fa85-7343-4a59-b3c3-a4f10c1d6d4a" providerId="ADAL" clId="{8F0F17CB-5336-40C2-BD19-63E7D5DECE84}" dt="2023-04-21T01:21:56.916" v="190" actId="478"/>
          <ac:cxnSpMkLst>
            <pc:docMk/>
            <pc:sldMk cId="283486139" sldId="268"/>
            <ac:cxnSpMk id="66" creationId="{155A2101-35D8-231C-5E6D-321DDC631173}"/>
          </ac:cxnSpMkLst>
        </pc:cxnChg>
        <pc:cxnChg chg="del mod">
          <ac:chgData name="조용현" userId="9a51fa85-7343-4a59-b3c3-a4f10c1d6d4a" providerId="ADAL" clId="{8F0F17CB-5336-40C2-BD19-63E7D5DECE84}" dt="2023-04-21T01:21:56.916" v="190" actId="478"/>
          <ac:cxnSpMkLst>
            <pc:docMk/>
            <pc:sldMk cId="283486139" sldId="268"/>
            <ac:cxnSpMk id="69" creationId="{CFE0B9FF-EE5F-AEE7-B591-5F5A90F129F2}"/>
          </ac:cxnSpMkLst>
        </pc:cxnChg>
      </pc:sldChg>
      <pc:sldChg chg="addSp delSp modSp del mod">
        <pc:chgData name="조용현" userId="9a51fa85-7343-4a59-b3c3-a4f10c1d6d4a" providerId="ADAL" clId="{8F0F17CB-5336-40C2-BD19-63E7D5DECE84}" dt="2023-04-21T02:11:56.248" v="1439" actId="47"/>
        <pc:sldMkLst>
          <pc:docMk/>
          <pc:sldMk cId="2605548233" sldId="271"/>
        </pc:sldMkLst>
        <pc:spChg chg="add del mod">
          <ac:chgData name="조용현" userId="9a51fa85-7343-4a59-b3c3-a4f10c1d6d4a" providerId="ADAL" clId="{8F0F17CB-5336-40C2-BD19-63E7D5DECE84}" dt="2023-04-21T02:10:59.440" v="1436" actId="1076"/>
          <ac:spMkLst>
            <pc:docMk/>
            <pc:sldMk cId="2605548233" sldId="271"/>
            <ac:spMk id="8" creationId="{DFF5AA40-1F0B-BA74-F849-1115F41F41E9}"/>
          </ac:spMkLst>
        </pc:spChg>
        <pc:spChg chg="mod">
          <ac:chgData name="조용현" userId="9a51fa85-7343-4a59-b3c3-a4f10c1d6d4a" providerId="ADAL" clId="{8F0F17CB-5336-40C2-BD19-63E7D5DECE84}" dt="2023-04-21T02:11:09.672" v="1437" actId="1076"/>
          <ac:spMkLst>
            <pc:docMk/>
            <pc:sldMk cId="2605548233" sldId="271"/>
            <ac:spMk id="10" creationId="{F7FEA998-3A03-8D73-D7AF-FA8ECDA5D497}"/>
          </ac:spMkLst>
        </pc:spChg>
        <pc:spChg chg="del mod">
          <ac:chgData name="조용현" userId="9a51fa85-7343-4a59-b3c3-a4f10c1d6d4a" providerId="ADAL" clId="{8F0F17CB-5336-40C2-BD19-63E7D5DECE84}" dt="2023-04-21T02:10:01.211" v="1425" actId="478"/>
          <ac:spMkLst>
            <pc:docMk/>
            <pc:sldMk cId="2605548233" sldId="271"/>
            <ac:spMk id="11" creationId="{D6A5C8B7-CF9A-B80E-3266-40DB32BC1295}"/>
          </ac:spMkLst>
        </pc:spChg>
        <pc:spChg chg="mod">
          <ac:chgData name="조용현" userId="9a51fa85-7343-4a59-b3c3-a4f10c1d6d4a" providerId="ADAL" clId="{8F0F17CB-5336-40C2-BD19-63E7D5DECE84}" dt="2023-04-21T02:11:21.072" v="1438" actId="1076"/>
          <ac:spMkLst>
            <pc:docMk/>
            <pc:sldMk cId="2605548233" sldId="271"/>
            <ac:spMk id="13" creationId="{BF6CD30B-F4AC-86BB-D1D5-D6F264E88BE2}"/>
          </ac:spMkLst>
        </pc:spChg>
        <pc:spChg chg="add mod">
          <ac:chgData name="조용현" userId="9a51fa85-7343-4a59-b3c3-a4f10c1d6d4a" providerId="ADAL" clId="{8F0F17CB-5336-40C2-BD19-63E7D5DECE84}" dt="2023-04-21T02:11:09.672" v="1437" actId="1076"/>
          <ac:spMkLst>
            <pc:docMk/>
            <pc:sldMk cId="2605548233" sldId="271"/>
            <ac:spMk id="15" creationId="{631CF561-62F5-B957-E473-79A2D6AB9991}"/>
          </ac:spMkLst>
        </pc:spChg>
        <pc:spChg chg="mod">
          <ac:chgData name="조용현" userId="9a51fa85-7343-4a59-b3c3-a4f10c1d6d4a" providerId="ADAL" clId="{8F0F17CB-5336-40C2-BD19-63E7D5DECE84}" dt="2023-04-21T01:01:41.613" v="55" actId="20577"/>
          <ac:spMkLst>
            <pc:docMk/>
            <pc:sldMk cId="2605548233" sldId="271"/>
            <ac:spMk id="22" creationId="{CBCA8D9B-86A6-46D0-8939-576472F48528}"/>
          </ac:spMkLst>
        </pc:spChg>
      </pc:sldChg>
      <pc:sldChg chg="del">
        <pc:chgData name="조용현" userId="9a51fa85-7343-4a59-b3c3-a4f10c1d6d4a" providerId="ADAL" clId="{8F0F17CB-5336-40C2-BD19-63E7D5DECE84}" dt="2023-04-21T01:38:20.635" v="685" actId="47"/>
        <pc:sldMkLst>
          <pc:docMk/>
          <pc:sldMk cId="2805428833" sldId="273"/>
        </pc:sldMkLst>
      </pc:sldChg>
      <pc:sldChg chg="del">
        <pc:chgData name="조용현" userId="9a51fa85-7343-4a59-b3c3-a4f10c1d6d4a" providerId="ADAL" clId="{8F0F17CB-5336-40C2-BD19-63E7D5DECE84}" dt="2023-04-21T01:38:13.582" v="684" actId="47"/>
        <pc:sldMkLst>
          <pc:docMk/>
          <pc:sldMk cId="338249949" sldId="274"/>
        </pc:sldMkLst>
      </pc:sldChg>
      <pc:sldChg chg="del">
        <pc:chgData name="조용현" userId="9a51fa85-7343-4a59-b3c3-a4f10c1d6d4a" providerId="ADAL" clId="{8F0F17CB-5336-40C2-BD19-63E7D5DECE84}" dt="2023-04-21T01:23:48.450" v="270" actId="47"/>
        <pc:sldMkLst>
          <pc:docMk/>
          <pc:sldMk cId="4039808263" sldId="275"/>
        </pc:sldMkLst>
      </pc:sldChg>
      <pc:sldChg chg="addSp delSp modSp del">
        <pc:chgData name="조용현" userId="9a51fa85-7343-4a59-b3c3-a4f10c1d6d4a" providerId="ADAL" clId="{8F0F17CB-5336-40C2-BD19-63E7D5DECE84}" dt="2023-04-21T01:43:42.442" v="978" actId="47"/>
        <pc:sldMkLst>
          <pc:docMk/>
          <pc:sldMk cId="4198051267" sldId="277"/>
        </pc:sldMkLst>
        <pc:spChg chg="add mod">
          <ac:chgData name="조용현" userId="9a51fa85-7343-4a59-b3c3-a4f10c1d6d4a" providerId="ADAL" clId="{8F0F17CB-5336-40C2-BD19-63E7D5DECE84}" dt="2023-04-21T01:20:42.505" v="163" actId="478"/>
          <ac:spMkLst>
            <pc:docMk/>
            <pc:sldMk cId="4198051267" sldId="277"/>
            <ac:spMk id="9" creationId="{F15CA0D1-D86F-4050-F10F-E8EBB75C987D}"/>
          </ac:spMkLst>
        </pc:spChg>
        <pc:picChg chg="del">
          <ac:chgData name="조용현" userId="9a51fa85-7343-4a59-b3c3-a4f10c1d6d4a" providerId="ADAL" clId="{8F0F17CB-5336-40C2-BD19-63E7D5DECE84}" dt="2023-04-21T01:20:42.505" v="163" actId="478"/>
          <ac:picMkLst>
            <pc:docMk/>
            <pc:sldMk cId="4198051267" sldId="277"/>
            <ac:picMk id="6" creationId="{E0E190AB-011B-04FB-3F5C-6CDCF409E475}"/>
          </ac:picMkLst>
        </pc:picChg>
      </pc:sldChg>
      <pc:sldChg chg="addSp delSp modSp mod ord modNotesTx">
        <pc:chgData name="조용현" userId="9a51fa85-7343-4a59-b3c3-a4f10c1d6d4a" providerId="ADAL" clId="{8F0F17CB-5336-40C2-BD19-63E7D5DECE84}" dt="2023-04-21T03:53:53.400" v="4076" actId="20577"/>
        <pc:sldMkLst>
          <pc:docMk/>
          <pc:sldMk cId="2531506406" sldId="279"/>
        </pc:sldMkLst>
        <pc:spChg chg="mod">
          <ac:chgData name="조용현" userId="9a51fa85-7343-4a59-b3c3-a4f10c1d6d4a" providerId="ADAL" clId="{8F0F17CB-5336-40C2-BD19-63E7D5DECE84}" dt="2023-04-21T03:32:41.964" v="2823" actId="1076"/>
          <ac:spMkLst>
            <pc:docMk/>
            <pc:sldMk cId="2531506406" sldId="279"/>
            <ac:spMk id="4" creationId="{01D2B380-45A6-614B-8FF7-403969A4BC69}"/>
          </ac:spMkLst>
        </pc:spChg>
        <pc:spChg chg="mod">
          <ac:chgData name="조용현" userId="9a51fa85-7343-4a59-b3c3-a4f10c1d6d4a" providerId="ADAL" clId="{8F0F17CB-5336-40C2-BD19-63E7D5DECE84}" dt="2023-04-21T03:32:38.399" v="2821" actId="1076"/>
          <ac:spMkLst>
            <pc:docMk/>
            <pc:sldMk cId="2531506406" sldId="279"/>
            <ac:spMk id="6" creationId="{AA23D326-A518-156E-8884-3CD94B4D1725}"/>
          </ac:spMkLst>
        </pc:spChg>
        <pc:spChg chg="mod">
          <ac:chgData name="조용현" userId="9a51fa85-7343-4a59-b3c3-a4f10c1d6d4a" providerId="ADAL" clId="{8F0F17CB-5336-40C2-BD19-63E7D5DECE84}" dt="2023-04-21T01:41:49.903" v="862" actId="1076"/>
          <ac:spMkLst>
            <pc:docMk/>
            <pc:sldMk cId="2531506406" sldId="279"/>
            <ac:spMk id="7" creationId="{56678C8B-4F10-CCEC-6845-0CD70A4BDE91}"/>
          </ac:spMkLst>
        </pc:spChg>
        <pc:spChg chg="mod">
          <ac:chgData name="조용현" userId="9a51fa85-7343-4a59-b3c3-a4f10c1d6d4a" providerId="ADAL" clId="{8F0F17CB-5336-40C2-BD19-63E7D5DECE84}" dt="2023-04-21T03:32:40.660" v="2822" actId="1076"/>
          <ac:spMkLst>
            <pc:docMk/>
            <pc:sldMk cId="2531506406" sldId="279"/>
            <ac:spMk id="14" creationId="{921FBC55-4332-D729-BCB2-B090F8FCE6C4}"/>
          </ac:spMkLst>
        </pc:spChg>
        <pc:spChg chg="mod">
          <ac:chgData name="조용현" userId="9a51fa85-7343-4a59-b3c3-a4f10c1d6d4a" providerId="ADAL" clId="{8F0F17CB-5336-40C2-BD19-63E7D5DECE84}" dt="2023-04-21T01:42:48.158" v="971" actId="20577"/>
          <ac:spMkLst>
            <pc:docMk/>
            <pc:sldMk cId="2531506406" sldId="279"/>
            <ac:spMk id="19" creationId="{20CF3E6B-439C-F720-2195-F6920DF65566}"/>
          </ac:spMkLst>
        </pc:spChg>
        <pc:spChg chg="mod">
          <ac:chgData name="조용현" userId="9a51fa85-7343-4a59-b3c3-a4f10c1d6d4a" providerId="ADAL" clId="{8F0F17CB-5336-40C2-BD19-63E7D5DECE84}" dt="2023-04-21T01:42:04.189" v="864" actId="1076"/>
          <ac:spMkLst>
            <pc:docMk/>
            <pc:sldMk cId="2531506406" sldId="279"/>
            <ac:spMk id="44" creationId="{B9AD54F4-E828-705F-9378-72A65AECAA2D}"/>
          </ac:spMkLst>
        </pc:spChg>
        <pc:spChg chg="mod">
          <ac:chgData name="조용현" userId="9a51fa85-7343-4a59-b3c3-a4f10c1d6d4a" providerId="ADAL" clId="{8F0F17CB-5336-40C2-BD19-63E7D5DECE84}" dt="2023-04-21T01:41:49.903" v="862" actId="1076"/>
          <ac:spMkLst>
            <pc:docMk/>
            <pc:sldMk cId="2531506406" sldId="279"/>
            <ac:spMk id="48" creationId="{33126E83-4B4C-5885-573B-7F3D028BCF22}"/>
          </ac:spMkLst>
        </pc:spChg>
        <pc:spChg chg="mod">
          <ac:chgData name="조용현" userId="9a51fa85-7343-4a59-b3c3-a4f10c1d6d4a" providerId="ADAL" clId="{8F0F17CB-5336-40C2-BD19-63E7D5DECE84}" dt="2023-04-21T01:41:49.903" v="862" actId="1076"/>
          <ac:spMkLst>
            <pc:docMk/>
            <pc:sldMk cId="2531506406" sldId="279"/>
            <ac:spMk id="59" creationId="{D77C1269-B393-A6FE-C7B0-1732D0FB1670}"/>
          </ac:spMkLst>
        </pc:spChg>
        <pc:spChg chg="add mod">
          <ac:chgData name="조용현" userId="9a51fa85-7343-4a59-b3c3-a4f10c1d6d4a" providerId="ADAL" clId="{8F0F17CB-5336-40C2-BD19-63E7D5DECE84}" dt="2023-04-21T03:33:02.346" v="2826" actId="1076"/>
          <ac:spMkLst>
            <pc:docMk/>
            <pc:sldMk cId="2531506406" sldId="279"/>
            <ac:spMk id="71" creationId="{58599672-FAA7-608E-55ED-32AC0D5311F4}"/>
          </ac:spMkLst>
        </pc:spChg>
        <pc:spChg chg="add del mod">
          <ac:chgData name="조용현" userId="9a51fa85-7343-4a59-b3c3-a4f10c1d6d4a" providerId="ADAL" clId="{8F0F17CB-5336-40C2-BD19-63E7D5DECE84}" dt="2023-04-21T01:40:57.810" v="818" actId="21"/>
          <ac:spMkLst>
            <pc:docMk/>
            <pc:sldMk cId="2531506406" sldId="279"/>
            <ac:spMk id="72" creationId="{B24DD84F-5079-A1EA-1CA6-E59C7E406D4A}"/>
          </ac:spMkLst>
        </pc:spChg>
        <pc:spChg chg="add mod">
          <ac:chgData name="조용현" userId="9a51fa85-7343-4a59-b3c3-a4f10c1d6d4a" providerId="ADAL" clId="{8F0F17CB-5336-40C2-BD19-63E7D5DECE84}" dt="2023-04-21T03:33:02.346" v="2826" actId="1076"/>
          <ac:spMkLst>
            <pc:docMk/>
            <pc:sldMk cId="2531506406" sldId="279"/>
            <ac:spMk id="74" creationId="{DEC42C82-1CA7-A4E0-158A-86B0B0488048}"/>
          </ac:spMkLst>
        </pc:spChg>
        <pc:spChg chg="add mod">
          <ac:chgData name="조용현" userId="9a51fa85-7343-4a59-b3c3-a4f10c1d6d4a" providerId="ADAL" clId="{8F0F17CB-5336-40C2-BD19-63E7D5DECE84}" dt="2023-04-21T03:33:02.346" v="2826" actId="1076"/>
          <ac:spMkLst>
            <pc:docMk/>
            <pc:sldMk cId="2531506406" sldId="279"/>
            <ac:spMk id="76" creationId="{5EDEF510-177F-910E-103B-1D81AB61C9C3}"/>
          </ac:spMkLst>
        </pc:spChg>
        <pc:cxnChg chg="mod">
          <ac:chgData name="조용현" userId="9a51fa85-7343-4a59-b3c3-a4f10c1d6d4a" providerId="ADAL" clId="{8F0F17CB-5336-40C2-BD19-63E7D5DECE84}" dt="2023-04-21T03:32:41.964" v="2823" actId="1076"/>
          <ac:cxnSpMkLst>
            <pc:docMk/>
            <pc:sldMk cId="2531506406" sldId="279"/>
            <ac:cxnSpMk id="8" creationId="{334B41A7-3839-A047-97B8-5F9A1DA261B6}"/>
          </ac:cxnSpMkLst>
        </pc:cxnChg>
        <pc:cxnChg chg="mod">
          <ac:chgData name="조용현" userId="9a51fa85-7343-4a59-b3c3-a4f10c1d6d4a" providerId="ADAL" clId="{8F0F17CB-5336-40C2-BD19-63E7D5DECE84}" dt="2023-04-21T01:41:49.903" v="862" actId="1076"/>
          <ac:cxnSpMkLst>
            <pc:docMk/>
            <pc:sldMk cId="2531506406" sldId="279"/>
            <ac:cxnSpMk id="11" creationId="{712620D3-52BA-14B2-C9AA-38C619D231F9}"/>
          </ac:cxnSpMkLst>
        </pc:cxnChg>
        <pc:cxnChg chg="mod">
          <ac:chgData name="조용현" userId="9a51fa85-7343-4a59-b3c3-a4f10c1d6d4a" providerId="ADAL" clId="{8F0F17CB-5336-40C2-BD19-63E7D5DECE84}" dt="2023-04-21T03:32:41.964" v="2823" actId="1076"/>
          <ac:cxnSpMkLst>
            <pc:docMk/>
            <pc:sldMk cId="2531506406" sldId="279"/>
            <ac:cxnSpMk id="16" creationId="{CD9D02DC-ECFD-4A4E-0482-55AFDDC8CDB3}"/>
          </ac:cxnSpMkLst>
        </pc:cxnChg>
        <pc:cxnChg chg="mod">
          <ac:chgData name="조용현" userId="9a51fa85-7343-4a59-b3c3-a4f10c1d6d4a" providerId="ADAL" clId="{8F0F17CB-5336-40C2-BD19-63E7D5DECE84}" dt="2023-04-21T03:32:40.660" v="2822" actId="1076"/>
          <ac:cxnSpMkLst>
            <pc:docMk/>
            <pc:sldMk cId="2531506406" sldId="279"/>
            <ac:cxnSpMk id="20" creationId="{B85DC3B1-04D0-44F1-7B7A-576A11935469}"/>
          </ac:cxnSpMkLst>
        </pc:cxnChg>
        <pc:cxnChg chg="mod">
          <ac:chgData name="조용현" userId="9a51fa85-7343-4a59-b3c3-a4f10c1d6d4a" providerId="ADAL" clId="{8F0F17CB-5336-40C2-BD19-63E7D5DECE84}" dt="2023-04-21T01:41:49.903" v="862" actId="1076"/>
          <ac:cxnSpMkLst>
            <pc:docMk/>
            <pc:sldMk cId="2531506406" sldId="279"/>
            <ac:cxnSpMk id="25" creationId="{09DA1336-F4CF-F303-C79D-58B63EDB6F1F}"/>
          </ac:cxnSpMkLst>
        </pc:cxnChg>
        <pc:cxnChg chg="mod">
          <ac:chgData name="조용현" userId="9a51fa85-7343-4a59-b3c3-a4f10c1d6d4a" providerId="ADAL" clId="{8F0F17CB-5336-40C2-BD19-63E7D5DECE84}" dt="2023-04-21T01:41:49.903" v="862" actId="1076"/>
          <ac:cxnSpMkLst>
            <pc:docMk/>
            <pc:sldMk cId="2531506406" sldId="279"/>
            <ac:cxnSpMk id="69" creationId="{CFE0B9FF-EE5F-AEE7-B591-5F5A90F129F2}"/>
          </ac:cxnSpMkLst>
        </pc:cxnChg>
        <pc:cxnChg chg="add mod">
          <ac:chgData name="조용현" userId="9a51fa85-7343-4a59-b3c3-a4f10c1d6d4a" providerId="ADAL" clId="{8F0F17CB-5336-40C2-BD19-63E7D5DECE84}" dt="2023-04-21T03:33:02.346" v="2826" actId="1076"/>
          <ac:cxnSpMkLst>
            <pc:docMk/>
            <pc:sldMk cId="2531506406" sldId="279"/>
            <ac:cxnSpMk id="73" creationId="{57CF9E7B-D22D-1522-F2C1-8F839CAAAC95}"/>
          </ac:cxnSpMkLst>
        </pc:cxnChg>
        <pc:cxnChg chg="add mod">
          <ac:chgData name="조용현" userId="9a51fa85-7343-4a59-b3c3-a4f10c1d6d4a" providerId="ADAL" clId="{8F0F17CB-5336-40C2-BD19-63E7D5DECE84}" dt="2023-04-21T03:33:02.346" v="2826" actId="1076"/>
          <ac:cxnSpMkLst>
            <pc:docMk/>
            <pc:sldMk cId="2531506406" sldId="279"/>
            <ac:cxnSpMk id="75" creationId="{4C8F0EA6-0B99-77CB-571E-BF0E3D027158}"/>
          </ac:cxnSpMkLst>
        </pc:cxnChg>
        <pc:cxnChg chg="add mod">
          <ac:chgData name="조용현" userId="9a51fa85-7343-4a59-b3c3-a4f10c1d6d4a" providerId="ADAL" clId="{8F0F17CB-5336-40C2-BD19-63E7D5DECE84}" dt="2023-04-21T03:33:02.346" v="2826" actId="1076"/>
          <ac:cxnSpMkLst>
            <pc:docMk/>
            <pc:sldMk cId="2531506406" sldId="279"/>
            <ac:cxnSpMk id="82" creationId="{F8FD3162-8BAC-6E03-D5F1-D2569C5C8813}"/>
          </ac:cxnSpMkLst>
        </pc:cxnChg>
      </pc:sldChg>
      <pc:sldChg chg="addSp delSp modSp del mod ord delAnim modAnim modNotesTx">
        <pc:chgData name="조용현" userId="9a51fa85-7343-4a59-b3c3-a4f10c1d6d4a" providerId="ADAL" clId="{8F0F17CB-5336-40C2-BD19-63E7D5DECE84}" dt="2023-04-21T03:14:22.969" v="1843" actId="47"/>
        <pc:sldMkLst>
          <pc:docMk/>
          <pc:sldMk cId="3139855625" sldId="280"/>
        </pc:sldMkLst>
        <pc:spChg chg="add del mod">
          <ac:chgData name="조용현" userId="9a51fa85-7343-4a59-b3c3-a4f10c1d6d4a" providerId="ADAL" clId="{8F0F17CB-5336-40C2-BD19-63E7D5DECE84}" dt="2023-04-21T03:14:16.117" v="1838" actId="21"/>
          <ac:spMkLst>
            <pc:docMk/>
            <pc:sldMk cId="3139855625" sldId="280"/>
            <ac:spMk id="2" creationId="{A683FB08-2987-2389-9CCC-BEBB17B56534}"/>
          </ac:spMkLst>
        </pc:spChg>
        <pc:spChg chg="add del mod">
          <ac:chgData name="조용현" userId="9a51fa85-7343-4a59-b3c3-a4f10c1d6d4a" providerId="ADAL" clId="{8F0F17CB-5336-40C2-BD19-63E7D5DECE84}" dt="2023-04-21T03:14:16.117" v="1838" actId="21"/>
          <ac:spMkLst>
            <pc:docMk/>
            <pc:sldMk cId="3139855625" sldId="280"/>
            <ac:spMk id="5" creationId="{499A0567-F4E0-A80F-517F-5EA74A892E80}"/>
          </ac:spMkLst>
        </pc:spChg>
        <pc:spChg chg="add mod">
          <ac:chgData name="조용현" userId="9a51fa85-7343-4a59-b3c3-a4f10c1d6d4a" providerId="ADAL" clId="{8F0F17CB-5336-40C2-BD19-63E7D5DECE84}" dt="2023-04-21T03:14:16.146" v="1839" actId="27636"/>
          <ac:spMkLst>
            <pc:docMk/>
            <pc:sldMk cId="3139855625" sldId="280"/>
            <ac:spMk id="7" creationId="{E7B15D1F-E680-6893-203D-72986224D732}"/>
          </ac:spMkLst>
        </pc:spChg>
        <pc:spChg chg="mod">
          <ac:chgData name="조용현" userId="9a51fa85-7343-4a59-b3c3-a4f10c1d6d4a" providerId="ADAL" clId="{8F0F17CB-5336-40C2-BD19-63E7D5DECE84}" dt="2023-04-21T03:14:14.128" v="1837" actId="1076"/>
          <ac:spMkLst>
            <pc:docMk/>
            <pc:sldMk cId="3139855625" sldId="280"/>
            <ac:spMk id="17" creationId="{3C720553-FADD-0B20-80CF-EE64DC5BC18E}"/>
          </ac:spMkLst>
        </pc:spChg>
        <pc:spChg chg="del mod">
          <ac:chgData name="조용현" userId="9a51fa85-7343-4a59-b3c3-a4f10c1d6d4a" providerId="ADAL" clId="{8F0F17CB-5336-40C2-BD19-63E7D5DECE84}" dt="2023-04-21T03:14:16.117" v="1838" actId="21"/>
          <ac:spMkLst>
            <pc:docMk/>
            <pc:sldMk cId="3139855625" sldId="280"/>
            <ac:spMk id="18" creationId="{1B6267BE-0B88-9F9D-91D1-2B5B49F5F090}"/>
          </ac:spMkLst>
        </pc:spChg>
        <pc:spChg chg="add del mod">
          <ac:chgData name="조용현" userId="9a51fa85-7343-4a59-b3c3-a4f10c1d6d4a" providerId="ADAL" clId="{8F0F17CB-5336-40C2-BD19-63E7D5DECE84}" dt="2023-04-21T01:46:57.503" v="1141" actId="478"/>
          <ac:spMkLst>
            <pc:docMk/>
            <pc:sldMk cId="3139855625" sldId="280"/>
            <ac:spMk id="20" creationId="{5B22FC6B-B18F-40F8-654C-E9FD2D948B0F}"/>
          </ac:spMkLst>
        </pc:spChg>
        <pc:spChg chg="add mod">
          <ac:chgData name="조용현" userId="9a51fa85-7343-4a59-b3c3-a4f10c1d6d4a" providerId="ADAL" clId="{8F0F17CB-5336-40C2-BD19-63E7D5DECE84}" dt="2023-04-21T01:36:00.730" v="682" actId="164"/>
          <ac:spMkLst>
            <pc:docMk/>
            <pc:sldMk cId="3139855625" sldId="280"/>
            <ac:spMk id="26" creationId="{3D597BE3-E77C-A7B2-9990-FE8E6C85D042}"/>
          </ac:spMkLst>
        </pc:spChg>
        <pc:grpChg chg="add del mod">
          <ac:chgData name="조용현" userId="9a51fa85-7343-4a59-b3c3-a4f10c1d6d4a" providerId="ADAL" clId="{8F0F17CB-5336-40C2-BD19-63E7D5DECE84}" dt="2023-04-21T03:10:21.457" v="1631" actId="478"/>
          <ac:grpSpMkLst>
            <pc:docMk/>
            <pc:sldMk cId="3139855625" sldId="280"/>
            <ac:grpSpMk id="27" creationId="{936F180E-8B31-E1ED-DCD4-9290F5693C86}"/>
          </ac:grpSpMkLst>
        </pc:grpChg>
        <pc:picChg chg="add del mod">
          <ac:chgData name="조용현" userId="9a51fa85-7343-4a59-b3c3-a4f10c1d6d4a" providerId="ADAL" clId="{8F0F17CB-5336-40C2-BD19-63E7D5DECE84}" dt="2023-04-21T03:14:16.117" v="1838" actId="21"/>
          <ac:picMkLst>
            <pc:docMk/>
            <pc:sldMk cId="3139855625" sldId="280"/>
            <ac:picMk id="4" creationId="{701C539A-1E88-4B62-CE98-408F336BFAAA}"/>
          </ac:picMkLst>
        </pc:picChg>
        <pc:picChg chg="del">
          <ac:chgData name="조용현" userId="9a51fa85-7343-4a59-b3c3-a4f10c1d6d4a" providerId="ADAL" clId="{8F0F17CB-5336-40C2-BD19-63E7D5DECE84}" dt="2023-04-21T01:01:57.434" v="60" actId="478"/>
          <ac:picMkLst>
            <pc:docMk/>
            <pc:sldMk cId="3139855625" sldId="280"/>
            <ac:picMk id="16" creationId="{AB926D28-3050-CA76-4867-9DE3F8D904A3}"/>
          </ac:picMkLst>
        </pc:picChg>
        <pc:picChg chg="add del mod">
          <ac:chgData name="조용현" userId="9a51fa85-7343-4a59-b3c3-a4f10c1d6d4a" providerId="ADAL" clId="{8F0F17CB-5336-40C2-BD19-63E7D5DECE84}" dt="2023-04-21T03:10:19.734" v="1630" actId="478"/>
          <ac:picMkLst>
            <pc:docMk/>
            <pc:sldMk cId="3139855625" sldId="280"/>
            <ac:picMk id="19" creationId="{84D178E3-876E-20AE-EE07-A02880D3D710}"/>
          </ac:picMkLst>
        </pc:picChg>
        <pc:picChg chg="add mod modCrop">
          <ac:chgData name="조용현" userId="9a51fa85-7343-4a59-b3c3-a4f10c1d6d4a" providerId="ADAL" clId="{8F0F17CB-5336-40C2-BD19-63E7D5DECE84}" dt="2023-04-21T01:36:00.730" v="682" actId="164"/>
          <ac:picMkLst>
            <pc:docMk/>
            <pc:sldMk cId="3139855625" sldId="280"/>
            <ac:picMk id="23" creationId="{8B4A8BBB-BF7E-683B-0299-4F7E171AD722}"/>
          </ac:picMkLst>
        </pc:picChg>
        <pc:picChg chg="add mod modCrop">
          <ac:chgData name="조용현" userId="9a51fa85-7343-4a59-b3c3-a4f10c1d6d4a" providerId="ADAL" clId="{8F0F17CB-5336-40C2-BD19-63E7D5DECE84}" dt="2023-04-21T01:36:00.730" v="682" actId="164"/>
          <ac:picMkLst>
            <pc:docMk/>
            <pc:sldMk cId="3139855625" sldId="280"/>
            <ac:picMk id="25" creationId="{E4C6121D-4460-A376-1456-BF29260B778B}"/>
          </ac:picMkLst>
        </pc:picChg>
      </pc:sldChg>
      <pc:sldChg chg="modNotesTx">
        <pc:chgData name="조용현" userId="9a51fa85-7343-4a59-b3c3-a4f10c1d6d4a" providerId="ADAL" clId="{8F0F17CB-5336-40C2-BD19-63E7D5DECE84}" dt="2023-04-21T01:23:06.012" v="268" actId="20577"/>
        <pc:sldMkLst>
          <pc:docMk/>
          <pc:sldMk cId="1155923708" sldId="281"/>
        </pc:sldMkLst>
      </pc:sldChg>
      <pc:sldChg chg="del">
        <pc:chgData name="조용현" userId="9a51fa85-7343-4a59-b3c3-a4f10c1d6d4a" providerId="ADAL" clId="{8F0F17CB-5336-40C2-BD19-63E7D5DECE84}" dt="2023-04-21T01:43:05.089" v="972" actId="47"/>
        <pc:sldMkLst>
          <pc:docMk/>
          <pc:sldMk cId="652413220" sldId="283"/>
        </pc:sldMkLst>
      </pc:sldChg>
      <pc:sldChg chg="addSp modSp mod">
        <pc:chgData name="조용현" userId="9a51fa85-7343-4a59-b3c3-a4f10c1d6d4a" providerId="ADAL" clId="{8F0F17CB-5336-40C2-BD19-63E7D5DECE84}" dt="2023-04-21T03:29:11.621" v="2812" actId="207"/>
        <pc:sldMkLst>
          <pc:docMk/>
          <pc:sldMk cId="3799359876" sldId="284"/>
        </pc:sldMkLst>
        <pc:spChg chg="mod">
          <ac:chgData name="조용현" userId="9a51fa85-7343-4a59-b3c3-a4f10c1d6d4a" providerId="ADAL" clId="{8F0F17CB-5336-40C2-BD19-63E7D5DECE84}" dt="2023-04-21T01:39:17.802" v="754" actId="20577"/>
          <ac:spMkLst>
            <pc:docMk/>
            <pc:sldMk cId="3799359876" sldId="284"/>
            <ac:spMk id="9" creationId="{D63290A6-DF33-F332-15A9-62C9067961EC}"/>
          </ac:spMkLst>
        </pc:spChg>
        <pc:spChg chg="add mod">
          <ac:chgData name="조용현" userId="9a51fa85-7343-4a59-b3c3-a4f10c1d6d4a" providerId="ADAL" clId="{8F0F17CB-5336-40C2-BD19-63E7D5DECE84}" dt="2023-04-21T03:29:11.621" v="2812" actId="207"/>
          <ac:spMkLst>
            <pc:docMk/>
            <pc:sldMk cId="3799359876" sldId="284"/>
            <ac:spMk id="12" creationId="{660E21BD-A86C-0B2E-1D3C-B0399031EAF5}"/>
          </ac:spMkLst>
        </pc:spChg>
        <pc:spChg chg="mod">
          <ac:chgData name="조용현" userId="9a51fa85-7343-4a59-b3c3-a4f10c1d6d4a" providerId="ADAL" clId="{8F0F17CB-5336-40C2-BD19-63E7D5DECE84}" dt="2023-04-21T01:01:29.570" v="41" actId="20577"/>
          <ac:spMkLst>
            <pc:docMk/>
            <pc:sldMk cId="3799359876" sldId="284"/>
            <ac:spMk id="19" creationId="{20CF3E6B-439C-F720-2195-F6920DF65566}"/>
          </ac:spMkLst>
        </pc:spChg>
        <pc:spChg chg="add mod">
          <ac:chgData name="조용현" userId="9a51fa85-7343-4a59-b3c3-a4f10c1d6d4a" providerId="ADAL" clId="{8F0F17CB-5336-40C2-BD19-63E7D5DECE84}" dt="2023-04-21T01:40:14.485" v="800" actId="20577"/>
          <ac:spMkLst>
            <pc:docMk/>
            <pc:sldMk cId="3799359876" sldId="284"/>
            <ac:spMk id="22" creationId="{00E6AA11-AEF4-31F6-06BE-51442340C171}"/>
          </ac:spMkLst>
        </pc:spChg>
        <pc:cxnChg chg="mod">
          <ac:chgData name="조용현" userId="9a51fa85-7343-4a59-b3c3-a4f10c1d6d4a" providerId="ADAL" clId="{8F0F17CB-5336-40C2-BD19-63E7D5DECE84}" dt="2023-04-21T01:39:00.256" v="736" actId="1076"/>
          <ac:cxnSpMkLst>
            <pc:docMk/>
            <pc:sldMk cId="3799359876" sldId="284"/>
            <ac:cxnSpMk id="3" creationId="{0DDCA94C-9321-A31F-91F0-2B3C19994F4C}"/>
          </ac:cxnSpMkLst>
        </pc:cxnChg>
        <pc:cxnChg chg="add mod">
          <ac:chgData name="조용현" userId="9a51fa85-7343-4a59-b3c3-a4f10c1d6d4a" providerId="ADAL" clId="{8F0F17CB-5336-40C2-BD19-63E7D5DECE84}" dt="2023-04-21T01:40:10.697" v="785" actId="1076"/>
          <ac:cxnSpMkLst>
            <pc:docMk/>
            <pc:sldMk cId="3799359876" sldId="284"/>
            <ac:cxnSpMk id="13" creationId="{B4319315-87DB-BA17-4B7E-CC5C21EC0CEA}"/>
          </ac:cxnSpMkLst>
        </pc:cxnChg>
        <pc:cxnChg chg="add mod">
          <ac:chgData name="조용현" userId="9a51fa85-7343-4a59-b3c3-a4f10c1d6d4a" providerId="ADAL" clId="{8F0F17CB-5336-40C2-BD19-63E7D5DECE84}" dt="2023-04-21T01:40:28.167" v="807" actId="1076"/>
          <ac:cxnSpMkLst>
            <pc:docMk/>
            <pc:sldMk cId="3799359876" sldId="284"/>
            <ac:cxnSpMk id="31" creationId="{CBECF25B-CD27-1658-5E7E-167B225999E9}"/>
          </ac:cxnSpMkLst>
        </pc:cxnChg>
      </pc:sldChg>
      <pc:sldChg chg="add del">
        <pc:chgData name="조용현" userId="9a51fa85-7343-4a59-b3c3-a4f10c1d6d4a" providerId="ADAL" clId="{8F0F17CB-5336-40C2-BD19-63E7D5DECE84}" dt="2023-04-21T00:59:35.440" v="1" actId="47"/>
        <pc:sldMkLst>
          <pc:docMk/>
          <pc:sldMk cId="962850331" sldId="286"/>
        </pc:sldMkLst>
      </pc:sldChg>
      <pc:sldChg chg="add del">
        <pc:chgData name="조용현" userId="9a51fa85-7343-4a59-b3c3-a4f10c1d6d4a" providerId="ADAL" clId="{8F0F17CB-5336-40C2-BD19-63E7D5DECE84}" dt="2023-04-21T01:47:26.277" v="1144" actId="47"/>
        <pc:sldMkLst>
          <pc:docMk/>
          <pc:sldMk cId="2971890313" sldId="286"/>
        </pc:sldMkLst>
      </pc:sldChg>
      <pc:sldChg chg="add del">
        <pc:chgData name="조용현" userId="9a51fa85-7343-4a59-b3c3-a4f10c1d6d4a" providerId="ADAL" clId="{8F0F17CB-5336-40C2-BD19-63E7D5DECE84}" dt="2023-04-21T01:47:11.748" v="1142" actId="47"/>
        <pc:sldMkLst>
          <pc:docMk/>
          <pc:sldMk cId="3515435138" sldId="287"/>
        </pc:sldMkLst>
      </pc:sldChg>
      <pc:sldChg chg="add modNotesTx">
        <pc:chgData name="조용현" userId="9a51fa85-7343-4a59-b3c3-a4f10c1d6d4a" providerId="ADAL" clId="{8F0F17CB-5336-40C2-BD19-63E7D5DECE84}" dt="2023-04-21T03:52:56.513" v="3978" actId="20577"/>
        <pc:sldMkLst>
          <pc:docMk/>
          <pc:sldMk cId="1379993853" sldId="288"/>
        </pc:sldMkLst>
      </pc:sldChg>
      <pc:sldChg chg="addSp delSp modSp add mod delAnim modNotesTx">
        <pc:chgData name="조용현" userId="9a51fa85-7343-4a59-b3c3-a4f10c1d6d4a" providerId="ADAL" clId="{8F0F17CB-5336-40C2-BD19-63E7D5DECE84}" dt="2023-04-21T01:46:49.070" v="1140" actId="20577"/>
        <pc:sldMkLst>
          <pc:docMk/>
          <pc:sldMk cId="2218166913" sldId="289"/>
        </pc:sldMkLst>
        <pc:spChg chg="add del mod">
          <ac:chgData name="조용현" userId="9a51fa85-7343-4a59-b3c3-a4f10c1d6d4a" providerId="ADAL" clId="{8F0F17CB-5336-40C2-BD19-63E7D5DECE84}" dt="2023-04-21T01:46:40.886" v="1137" actId="478"/>
          <ac:spMkLst>
            <pc:docMk/>
            <pc:sldMk cId="2218166913" sldId="289"/>
            <ac:spMk id="4" creationId="{B4783B58-460C-18CE-CAA6-A73E1B376814}"/>
          </ac:spMkLst>
        </pc:spChg>
        <pc:spChg chg="mod">
          <ac:chgData name="조용현" userId="9a51fa85-7343-4a59-b3c3-a4f10c1d6d4a" providerId="ADAL" clId="{8F0F17CB-5336-40C2-BD19-63E7D5DECE84}" dt="2023-04-21T01:46:35.174" v="1134" actId="1076"/>
          <ac:spMkLst>
            <pc:docMk/>
            <pc:sldMk cId="2218166913" sldId="289"/>
            <ac:spMk id="17" creationId="{3C720553-FADD-0B20-80CF-EE64DC5BC18E}"/>
          </ac:spMkLst>
        </pc:spChg>
        <pc:spChg chg="mod">
          <ac:chgData name="조용현" userId="9a51fa85-7343-4a59-b3c3-a4f10c1d6d4a" providerId="ADAL" clId="{8F0F17CB-5336-40C2-BD19-63E7D5DECE84}" dt="2023-04-21T01:46:49.070" v="1140" actId="20577"/>
          <ac:spMkLst>
            <pc:docMk/>
            <pc:sldMk cId="2218166913" sldId="289"/>
            <ac:spMk id="18" creationId="{1B6267BE-0B88-9F9D-91D1-2B5B49F5F090}"/>
          </ac:spMkLst>
        </pc:spChg>
        <pc:picChg chg="add mod">
          <ac:chgData name="조용현" userId="9a51fa85-7343-4a59-b3c3-a4f10c1d6d4a" providerId="ADAL" clId="{8F0F17CB-5336-40C2-BD19-63E7D5DECE84}" dt="2023-04-21T01:14:14.267" v="101" actId="1076"/>
          <ac:picMkLst>
            <pc:docMk/>
            <pc:sldMk cId="2218166913" sldId="289"/>
            <ac:picMk id="3" creationId="{B7AE0957-D37A-3C24-A1D2-7F30BA571911}"/>
          </ac:picMkLst>
        </pc:picChg>
        <pc:picChg chg="del">
          <ac:chgData name="조용현" userId="9a51fa85-7343-4a59-b3c3-a4f10c1d6d4a" providerId="ADAL" clId="{8F0F17CB-5336-40C2-BD19-63E7D5DECE84}" dt="2023-04-21T01:13:40.176" v="94" actId="478"/>
          <ac:picMkLst>
            <pc:docMk/>
            <pc:sldMk cId="2218166913" sldId="289"/>
            <ac:picMk id="19" creationId="{84D178E3-876E-20AE-EE07-A02880D3D710}"/>
          </ac:picMkLst>
        </pc:picChg>
      </pc:sldChg>
      <pc:sldChg chg="addSp modSp add mod modNotesTx">
        <pc:chgData name="조용현" userId="9a51fa85-7343-4a59-b3c3-a4f10c1d6d4a" providerId="ADAL" clId="{8F0F17CB-5336-40C2-BD19-63E7D5DECE84}" dt="2023-04-21T03:29:13.792" v="2813" actId="207"/>
        <pc:sldMkLst>
          <pc:docMk/>
          <pc:sldMk cId="1908538582" sldId="290"/>
        </pc:sldMkLst>
        <pc:spChg chg="add mod">
          <ac:chgData name="조용현" userId="9a51fa85-7343-4a59-b3c3-a4f10c1d6d4a" providerId="ADAL" clId="{8F0F17CB-5336-40C2-BD19-63E7D5DECE84}" dt="2023-04-21T03:08:14.515" v="1569"/>
          <ac:spMkLst>
            <pc:docMk/>
            <pc:sldMk cId="1908538582" sldId="290"/>
            <ac:spMk id="3" creationId="{75FF5452-6FAF-6A3A-8E54-4DB601C74B7B}"/>
          </ac:spMkLst>
        </pc:spChg>
        <pc:spChg chg="add mod">
          <ac:chgData name="조용현" userId="9a51fa85-7343-4a59-b3c3-a4f10c1d6d4a" providerId="ADAL" clId="{8F0F17CB-5336-40C2-BD19-63E7D5DECE84}" dt="2023-04-21T03:29:13.792" v="2813" actId="207"/>
          <ac:spMkLst>
            <pc:docMk/>
            <pc:sldMk cId="1908538582" sldId="290"/>
            <ac:spMk id="5" creationId="{4F403D51-1FA1-397D-9582-0A2F06EFB99B}"/>
          </ac:spMkLst>
        </pc:spChg>
        <pc:spChg chg="add mod">
          <ac:chgData name="조용현" userId="9a51fa85-7343-4a59-b3c3-a4f10c1d6d4a" providerId="ADAL" clId="{8F0F17CB-5336-40C2-BD19-63E7D5DECE84}" dt="2023-04-21T03:08:14.515" v="1569"/>
          <ac:spMkLst>
            <pc:docMk/>
            <pc:sldMk cId="1908538582" sldId="290"/>
            <ac:spMk id="9" creationId="{4B40505C-72F4-F2C3-D367-6DB3CCE8C64F}"/>
          </ac:spMkLst>
        </pc:spChg>
        <pc:cxnChg chg="add mod">
          <ac:chgData name="조용현" userId="9a51fa85-7343-4a59-b3c3-a4f10c1d6d4a" providerId="ADAL" clId="{8F0F17CB-5336-40C2-BD19-63E7D5DECE84}" dt="2023-04-21T03:08:14.515" v="1569"/>
          <ac:cxnSpMkLst>
            <pc:docMk/>
            <pc:sldMk cId="1908538582" sldId="290"/>
            <ac:cxnSpMk id="2" creationId="{44513EFD-7EF3-0801-FA5D-6E8A5FE0F1F7}"/>
          </ac:cxnSpMkLst>
        </pc:cxnChg>
        <pc:cxnChg chg="add mod">
          <ac:chgData name="조용현" userId="9a51fa85-7343-4a59-b3c3-a4f10c1d6d4a" providerId="ADAL" clId="{8F0F17CB-5336-40C2-BD19-63E7D5DECE84}" dt="2023-04-21T03:08:14.515" v="1569"/>
          <ac:cxnSpMkLst>
            <pc:docMk/>
            <pc:sldMk cId="1908538582" sldId="290"/>
            <ac:cxnSpMk id="7" creationId="{CF396EBD-368D-D8D8-9CE9-67B7D3C5437F}"/>
          </ac:cxnSpMkLst>
        </pc:cxnChg>
        <pc:cxnChg chg="add mod">
          <ac:chgData name="조용현" userId="9a51fa85-7343-4a59-b3c3-a4f10c1d6d4a" providerId="ADAL" clId="{8F0F17CB-5336-40C2-BD19-63E7D5DECE84}" dt="2023-04-21T03:08:14.515" v="1569"/>
          <ac:cxnSpMkLst>
            <pc:docMk/>
            <pc:sldMk cId="1908538582" sldId="290"/>
            <ac:cxnSpMk id="10" creationId="{84ED8458-2C3F-C603-C75F-F9543E0DDE4D}"/>
          </ac:cxnSpMkLst>
        </pc:cxnChg>
      </pc:sldChg>
      <pc:sldChg chg="addSp modSp add mod modNotesTx">
        <pc:chgData name="조용현" userId="9a51fa85-7343-4a59-b3c3-a4f10c1d6d4a" providerId="ADAL" clId="{8F0F17CB-5336-40C2-BD19-63E7D5DECE84}" dt="2023-04-21T03:30:23.394" v="2818" actId="20577"/>
        <pc:sldMkLst>
          <pc:docMk/>
          <pc:sldMk cId="1398189565" sldId="291"/>
        </pc:sldMkLst>
        <pc:spChg chg="add mod">
          <ac:chgData name="조용현" userId="9a51fa85-7343-4a59-b3c3-a4f10c1d6d4a" providerId="ADAL" clId="{8F0F17CB-5336-40C2-BD19-63E7D5DECE84}" dt="2023-04-21T01:52:47.302" v="1363" actId="1076"/>
          <ac:spMkLst>
            <pc:docMk/>
            <pc:sldMk cId="1398189565" sldId="291"/>
            <ac:spMk id="2" creationId="{D7C9D33D-8176-89A0-6FF5-F9FBEC73E0F3}"/>
          </ac:spMkLst>
        </pc:spChg>
        <pc:spChg chg="mod">
          <ac:chgData name="조용현" userId="9a51fa85-7343-4a59-b3c3-a4f10c1d6d4a" providerId="ADAL" clId="{8F0F17CB-5336-40C2-BD19-63E7D5DECE84}" dt="2023-04-21T01:52:38.933" v="1362" actId="1076"/>
          <ac:spMkLst>
            <pc:docMk/>
            <pc:sldMk cId="1398189565" sldId="291"/>
            <ac:spMk id="34" creationId="{B48A1197-8309-4D79-A0C9-C45E4A6FF315}"/>
          </ac:spMkLst>
        </pc:spChg>
      </pc:sldChg>
      <pc:sldChg chg="modSp add mod modNotesTx">
        <pc:chgData name="조용현" userId="9a51fa85-7343-4a59-b3c3-a4f10c1d6d4a" providerId="ADAL" clId="{8F0F17CB-5336-40C2-BD19-63E7D5DECE84}" dt="2023-04-21T03:43:59.250" v="3399" actId="6549"/>
        <pc:sldMkLst>
          <pc:docMk/>
          <pc:sldMk cId="3405938183" sldId="292"/>
        </pc:sldMkLst>
        <pc:spChg chg="mod">
          <ac:chgData name="조용현" userId="9a51fa85-7343-4a59-b3c3-a4f10c1d6d4a" providerId="ADAL" clId="{8F0F17CB-5336-40C2-BD19-63E7D5DECE84}" dt="2023-04-21T03:33:33.954" v="2831" actId="20577"/>
          <ac:spMkLst>
            <pc:docMk/>
            <pc:sldMk cId="3405938183" sldId="292"/>
            <ac:spMk id="8" creationId="{DFF5AA40-1F0B-BA74-F849-1115F41F41E9}"/>
          </ac:spMkLst>
        </pc:spChg>
        <pc:spChg chg="mod">
          <ac:chgData name="조용현" userId="9a51fa85-7343-4a59-b3c3-a4f10c1d6d4a" providerId="ADAL" clId="{8F0F17CB-5336-40C2-BD19-63E7D5DECE84}" dt="2023-04-21T03:25:29.548" v="2498" actId="20577"/>
          <ac:spMkLst>
            <pc:docMk/>
            <pc:sldMk cId="3405938183" sldId="292"/>
            <ac:spMk id="10" creationId="{F7FEA998-3A03-8D73-D7AF-FA8ECDA5D497}"/>
          </ac:spMkLst>
        </pc:spChg>
        <pc:spChg chg="mod">
          <ac:chgData name="조용현" userId="9a51fa85-7343-4a59-b3c3-a4f10c1d6d4a" providerId="ADAL" clId="{8F0F17CB-5336-40C2-BD19-63E7D5DECE84}" dt="2023-04-21T03:23:55.030" v="2446" actId="20577"/>
          <ac:spMkLst>
            <pc:docMk/>
            <pc:sldMk cId="3405938183" sldId="292"/>
            <ac:spMk id="11" creationId="{D6A5C8B7-CF9A-B80E-3266-40DB32BC1295}"/>
          </ac:spMkLst>
        </pc:spChg>
        <pc:spChg chg="mod">
          <ac:chgData name="조용현" userId="9a51fa85-7343-4a59-b3c3-a4f10c1d6d4a" providerId="ADAL" clId="{8F0F17CB-5336-40C2-BD19-63E7D5DECE84}" dt="2023-04-21T03:23:15.619" v="2407" actId="20577"/>
          <ac:spMkLst>
            <pc:docMk/>
            <pc:sldMk cId="3405938183" sldId="292"/>
            <ac:spMk id="13" creationId="{BF6CD30B-F4AC-86BB-D1D5-D6F264E88BE2}"/>
          </ac:spMkLst>
        </pc:spChg>
      </pc:sldChg>
      <pc:sldChg chg="delSp modSp add mod ord modNotesTx">
        <pc:chgData name="조용현" userId="9a51fa85-7343-4a59-b3c3-a4f10c1d6d4a" providerId="ADAL" clId="{8F0F17CB-5336-40C2-BD19-63E7D5DECE84}" dt="2023-04-21T03:18:19.482" v="2103" actId="20577"/>
        <pc:sldMkLst>
          <pc:docMk/>
          <pc:sldMk cId="100529192" sldId="293"/>
        </pc:sldMkLst>
        <pc:spChg chg="del">
          <ac:chgData name="조용현" userId="9a51fa85-7343-4a59-b3c3-a4f10c1d6d4a" providerId="ADAL" clId="{8F0F17CB-5336-40C2-BD19-63E7D5DECE84}" dt="2023-04-21T01:47:38.099" v="1148" actId="478"/>
          <ac:spMkLst>
            <pc:docMk/>
            <pc:sldMk cId="100529192" sldId="293"/>
            <ac:spMk id="4" creationId="{01D2B380-45A6-614B-8FF7-403969A4BC69}"/>
          </ac:spMkLst>
        </pc:spChg>
        <pc:spChg chg="del">
          <ac:chgData name="조용현" userId="9a51fa85-7343-4a59-b3c3-a4f10c1d6d4a" providerId="ADAL" clId="{8F0F17CB-5336-40C2-BD19-63E7D5DECE84}" dt="2023-04-21T01:47:38.099" v="1148" actId="478"/>
          <ac:spMkLst>
            <pc:docMk/>
            <pc:sldMk cId="100529192" sldId="293"/>
            <ac:spMk id="6" creationId="{AA23D326-A518-156E-8884-3CD94B4D1725}"/>
          </ac:spMkLst>
        </pc:spChg>
        <pc:spChg chg="del">
          <ac:chgData name="조용현" userId="9a51fa85-7343-4a59-b3c3-a4f10c1d6d4a" providerId="ADAL" clId="{8F0F17CB-5336-40C2-BD19-63E7D5DECE84}" dt="2023-04-21T01:47:38.099" v="1148" actId="478"/>
          <ac:spMkLst>
            <pc:docMk/>
            <pc:sldMk cId="100529192" sldId="293"/>
            <ac:spMk id="7" creationId="{56678C8B-4F10-CCEC-6845-0CD70A4BDE91}"/>
          </ac:spMkLst>
        </pc:spChg>
        <pc:spChg chg="del">
          <ac:chgData name="조용현" userId="9a51fa85-7343-4a59-b3c3-a4f10c1d6d4a" providerId="ADAL" clId="{8F0F17CB-5336-40C2-BD19-63E7D5DECE84}" dt="2023-04-21T01:47:38.099" v="1148" actId="478"/>
          <ac:spMkLst>
            <pc:docMk/>
            <pc:sldMk cId="100529192" sldId="293"/>
            <ac:spMk id="14" creationId="{921FBC55-4332-D729-BCB2-B090F8FCE6C4}"/>
          </ac:spMkLst>
        </pc:spChg>
        <pc:spChg chg="del">
          <ac:chgData name="조용현" userId="9a51fa85-7343-4a59-b3c3-a4f10c1d6d4a" providerId="ADAL" clId="{8F0F17CB-5336-40C2-BD19-63E7D5DECE84}" dt="2023-04-21T01:47:38.099" v="1148" actId="478"/>
          <ac:spMkLst>
            <pc:docMk/>
            <pc:sldMk cId="100529192" sldId="293"/>
            <ac:spMk id="19" creationId="{20CF3E6B-439C-F720-2195-F6920DF65566}"/>
          </ac:spMkLst>
        </pc:spChg>
        <pc:spChg chg="mod">
          <ac:chgData name="조용현" userId="9a51fa85-7343-4a59-b3c3-a4f10c1d6d4a" providerId="ADAL" clId="{8F0F17CB-5336-40C2-BD19-63E7D5DECE84}" dt="2023-04-21T03:09:31.140" v="1628" actId="20577"/>
          <ac:spMkLst>
            <pc:docMk/>
            <pc:sldMk cId="100529192" sldId="293"/>
            <ac:spMk id="44" creationId="{B9AD54F4-E828-705F-9378-72A65AECAA2D}"/>
          </ac:spMkLst>
        </pc:spChg>
        <pc:spChg chg="del">
          <ac:chgData name="조용현" userId="9a51fa85-7343-4a59-b3c3-a4f10c1d6d4a" providerId="ADAL" clId="{8F0F17CB-5336-40C2-BD19-63E7D5DECE84}" dt="2023-04-21T01:47:38.099" v="1148" actId="478"/>
          <ac:spMkLst>
            <pc:docMk/>
            <pc:sldMk cId="100529192" sldId="293"/>
            <ac:spMk id="48" creationId="{33126E83-4B4C-5885-573B-7F3D028BCF22}"/>
          </ac:spMkLst>
        </pc:spChg>
        <pc:spChg chg="del">
          <ac:chgData name="조용현" userId="9a51fa85-7343-4a59-b3c3-a4f10c1d6d4a" providerId="ADAL" clId="{8F0F17CB-5336-40C2-BD19-63E7D5DECE84}" dt="2023-04-21T01:47:38.099" v="1148" actId="478"/>
          <ac:spMkLst>
            <pc:docMk/>
            <pc:sldMk cId="100529192" sldId="293"/>
            <ac:spMk id="59" creationId="{D77C1269-B393-A6FE-C7B0-1732D0FB1670}"/>
          </ac:spMkLst>
        </pc:spChg>
        <pc:spChg chg="mod">
          <ac:chgData name="조용현" userId="9a51fa85-7343-4a59-b3c3-a4f10c1d6d4a" providerId="ADAL" clId="{8F0F17CB-5336-40C2-BD19-63E7D5DECE84}" dt="2023-04-21T01:50:26.548" v="1297" actId="1076"/>
          <ac:spMkLst>
            <pc:docMk/>
            <pc:sldMk cId="100529192" sldId="293"/>
            <ac:spMk id="65" creationId="{6BD97F45-5415-3084-3518-1D8DB0085D4C}"/>
          </ac:spMkLst>
        </pc:spChg>
        <pc:spChg chg="del">
          <ac:chgData name="조용현" userId="9a51fa85-7343-4a59-b3c3-a4f10c1d6d4a" providerId="ADAL" clId="{8F0F17CB-5336-40C2-BD19-63E7D5DECE84}" dt="2023-04-21T01:48:40.552" v="1242" actId="478"/>
          <ac:spMkLst>
            <pc:docMk/>
            <pc:sldMk cId="100529192" sldId="293"/>
            <ac:spMk id="67" creationId="{307134FE-2F6D-F0A3-874A-209196464EC5}"/>
          </ac:spMkLst>
        </pc:spChg>
        <pc:spChg chg="del">
          <ac:chgData name="조용현" userId="9a51fa85-7343-4a59-b3c3-a4f10c1d6d4a" providerId="ADAL" clId="{8F0F17CB-5336-40C2-BD19-63E7D5DECE84}" dt="2023-04-21T01:47:38.099" v="1148" actId="478"/>
          <ac:spMkLst>
            <pc:docMk/>
            <pc:sldMk cId="100529192" sldId="293"/>
            <ac:spMk id="71" creationId="{58599672-FAA7-608E-55ED-32AC0D5311F4}"/>
          </ac:spMkLst>
        </pc:spChg>
        <pc:spChg chg="del">
          <ac:chgData name="조용현" userId="9a51fa85-7343-4a59-b3c3-a4f10c1d6d4a" providerId="ADAL" clId="{8F0F17CB-5336-40C2-BD19-63E7D5DECE84}" dt="2023-04-21T01:47:38.099" v="1148" actId="478"/>
          <ac:spMkLst>
            <pc:docMk/>
            <pc:sldMk cId="100529192" sldId="293"/>
            <ac:spMk id="74" creationId="{DEC42C82-1CA7-A4E0-158A-86B0B0488048}"/>
          </ac:spMkLst>
        </pc:spChg>
        <pc:spChg chg="del">
          <ac:chgData name="조용현" userId="9a51fa85-7343-4a59-b3c3-a4f10c1d6d4a" providerId="ADAL" clId="{8F0F17CB-5336-40C2-BD19-63E7D5DECE84}" dt="2023-04-21T01:47:38.099" v="1148" actId="478"/>
          <ac:spMkLst>
            <pc:docMk/>
            <pc:sldMk cId="100529192" sldId="293"/>
            <ac:spMk id="76" creationId="{5EDEF510-177F-910E-103B-1D81AB61C9C3}"/>
          </ac:spMkLst>
        </pc:spChg>
        <pc:cxnChg chg="del mod">
          <ac:chgData name="조용현" userId="9a51fa85-7343-4a59-b3c3-a4f10c1d6d4a" providerId="ADAL" clId="{8F0F17CB-5336-40C2-BD19-63E7D5DECE84}" dt="2023-04-21T01:47:38.099" v="1148" actId="478"/>
          <ac:cxnSpMkLst>
            <pc:docMk/>
            <pc:sldMk cId="100529192" sldId="293"/>
            <ac:cxnSpMk id="8" creationId="{334B41A7-3839-A047-97B8-5F9A1DA261B6}"/>
          </ac:cxnSpMkLst>
        </pc:cxnChg>
        <pc:cxnChg chg="del mod">
          <ac:chgData name="조용현" userId="9a51fa85-7343-4a59-b3c3-a4f10c1d6d4a" providerId="ADAL" clId="{8F0F17CB-5336-40C2-BD19-63E7D5DECE84}" dt="2023-04-21T01:47:38.099" v="1148" actId="478"/>
          <ac:cxnSpMkLst>
            <pc:docMk/>
            <pc:sldMk cId="100529192" sldId="293"/>
            <ac:cxnSpMk id="11" creationId="{712620D3-52BA-14B2-C9AA-38C619D231F9}"/>
          </ac:cxnSpMkLst>
        </pc:cxnChg>
        <pc:cxnChg chg="del mod">
          <ac:chgData name="조용현" userId="9a51fa85-7343-4a59-b3c3-a4f10c1d6d4a" providerId="ADAL" clId="{8F0F17CB-5336-40C2-BD19-63E7D5DECE84}" dt="2023-04-21T01:47:38.099" v="1148" actId="478"/>
          <ac:cxnSpMkLst>
            <pc:docMk/>
            <pc:sldMk cId="100529192" sldId="293"/>
            <ac:cxnSpMk id="16" creationId="{CD9D02DC-ECFD-4A4E-0482-55AFDDC8CDB3}"/>
          </ac:cxnSpMkLst>
        </pc:cxnChg>
        <pc:cxnChg chg="del mod">
          <ac:chgData name="조용현" userId="9a51fa85-7343-4a59-b3c3-a4f10c1d6d4a" providerId="ADAL" clId="{8F0F17CB-5336-40C2-BD19-63E7D5DECE84}" dt="2023-04-21T01:47:38.099" v="1148" actId="478"/>
          <ac:cxnSpMkLst>
            <pc:docMk/>
            <pc:sldMk cId="100529192" sldId="293"/>
            <ac:cxnSpMk id="20" creationId="{B85DC3B1-04D0-44F1-7B7A-576A11935469}"/>
          </ac:cxnSpMkLst>
        </pc:cxnChg>
        <pc:cxnChg chg="del mod">
          <ac:chgData name="조용현" userId="9a51fa85-7343-4a59-b3c3-a4f10c1d6d4a" providerId="ADAL" clId="{8F0F17CB-5336-40C2-BD19-63E7D5DECE84}" dt="2023-04-21T01:47:38.099" v="1148" actId="478"/>
          <ac:cxnSpMkLst>
            <pc:docMk/>
            <pc:sldMk cId="100529192" sldId="293"/>
            <ac:cxnSpMk id="25" creationId="{09DA1336-F4CF-F303-C79D-58B63EDB6F1F}"/>
          </ac:cxnSpMkLst>
        </pc:cxnChg>
        <pc:cxnChg chg="del mod">
          <ac:chgData name="조용현" userId="9a51fa85-7343-4a59-b3c3-a4f10c1d6d4a" providerId="ADAL" clId="{8F0F17CB-5336-40C2-BD19-63E7D5DECE84}" dt="2023-04-21T01:47:38.099" v="1148" actId="478"/>
          <ac:cxnSpMkLst>
            <pc:docMk/>
            <pc:sldMk cId="100529192" sldId="293"/>
            <ac:cxnSpMk id="69" creationId="{CFE0B9FF-EE5F-AEE7-B591-5F5A90F129F2}"/>
          </ac:cxnSpMkLst>
        </pc:cxnChg>
        <pc:cxnChg chg="del mod">
          <ac:chgData name="조용현" userId="9a51fa85-7343-4a59-b3c3-a4f10c1d6d4a" providerId="ADAL" clId="{8F0F17CB-5336-40C2-BD19-63E7D5DECE84}" dt="2023-04-21T01:47:38.099" v="1148" actId="478"/>
          <ac:cxnSpMkLst>
            <pc:docMk/>
            <pc:sldMk cId="100529192" sldId="293"/>
            <ac:cxnSpMk id="73" creationId="{57CF9E7B-D22D-1522-F2C1-8F839CAAAC95}"/>
          </ac:cxnSpMkLst>
        </pc:cxnChg>
        <pc:cxnChg chg="del mod">
          <ac:chgData name="조용현" userId="9a51fa85-7343-4a59-b3c3-a4f10c1d6d4a" providerId="ADAL" clId="{8F0F17CB-5336-40C2-BD19-63E7D5DECE84}" dt="2023-04-21T01:47:38.099" v="1148" actId="478"/>
          <ac:cxnSpMkLst>
            <pc:docMk/>
            <pc:sldMk cId="100529192" sldId="293"/>
            <ac:cxnSpMk id="75" creationId="{4C8F0EA6-0B99-77CB-571E-BF0E3D027158}"/>
          </ac:cxnSpMkLst>
        </pc:cxnChg>
        <pc:cxnChg chg="del mod">
          <ac:chgData name="조용현" userId="9a51fa85-7343-4a59-b3c3-a4f10c1d6d4a" providerId="ADAL" clId="{8F0F17CB-5336-40C2-BD19-63E7D5DECE84}" dt="2023-04-21T01:47:38.099" v="1148" actId="478"/>
          <ac:cxnSpMkLst>
            <pc:docMk/>
            <pc:sldMk cId="100529192" sldId="293"/>
            <ac:cxnSpMk id="82" creationId="{F8FD3162-8BAC-6E03-D5F1-D2569C5C8813}"/>
          </ac:cxnSpMkLst>
        </pc:cxnChg>
      </pc:sldChg>
      <pc:sldChg chg="add modNotesTx">
        <pc:chgData name="조용현" userId="9a51fa85-7343-4a59-b3c3-a4f10c1d6d4a" providerId="ADAL" clId="{8F0F17CB-5336-40C2-BD19-63E7D5DECE84}" dt="2023-04-21T03:22:15.172" v="2402" actId="20577"/>
        <pc:sldMkLst>
          <pc:docMk/>
          <pc:sldMk cId="2427180510" sldId="294"/>
        </pc:sldMkLst>
      </pc:sldChg>
      <pc:sldChg chg="add modNotesTx">
        <pc:chgData name="조용현" userId="9a51fa85-7343-4a59-b3c3-a4f10c1d6d4a" providerId="ADAL" clId="{8F0F17CB-5336-40C2-BD19-63E7D5DECE84}" dt="2023-04-21T03:21:01.168" v="2263" actId="20577"/>
        <pc:sldMkLst>
          <pc:docMk/>
          <pc:sldMk cId="983001914" sldId="295"/>
        </pc:sldMkLst>
      </pc:sldChg>
      <pc:sldChg chg="addSp delSp modSp add mod modNotesTx">
        <pc:chgData name="조용현" userId="9a51fa85-7343-4a59-b3c3-a4f10c1d6d4a" providerId="ADAL" clId="{8F0F17CB-5336-40C2-BD19-63E7D5DECE84}" dt="2023-04-21T03:20:28.051" v="2231" actId="14100"/>
        <pc:sldMkLst>
          <pc:docMk/>
          <pc:sldMk cId="2323886065" sldId="296"/>
        </pc:sldMkLst>
        <pc:spChg chg="add mod">
          <ac:chgData name="조용현" userId="9a51fa85-7343-4a59-b3c3-a4f10c1d6d4a" providerId="ADAL" clId="{8F0F17CB-5336-40C2-BD19-63E7D5DECE84}" dt="2023-04-21T03:17:39.583" v="2074" actId="1076"/>
          <ac:spMkLst>
            <pc:docMk/>
            <pc:sldMk cId="2323886065" sldId="296"/>
            <ac:spMk id="2" creationId="{24C706D4-D2DC-BCA3-0C93-92DD7A48E3B5}"/>
          </ac:spMkLst>
        </pc:spChg>
        <pc:spChg chg="add mod">
          <ac:chgData name="조용현" userId="9a51fa85-7343-4a59-b3c3-a4f10c1d6d4a" providerId="ADAL" clId="{8F0F17CB-5336-40C2-BD19-63E7D5DECE84}" dt="2023-04-21T03:17:29.690" v="2068" actId="1076"/>
          <ac:spMkLst>
            <pc:docMk/>
            <pc:sldMk cId="2323886065" sldId="296"/>
            <ac:spMk id="3" creationId="{4482151F-AB64-5860-226B-17C6B0F53C80}"/>
          </ac:spMkLst>
        </pc:spChg>
        <pc:spChg chg="add mod">
          <ac:chgData name="조용현" userId="9a51fa85-7343-4a59-b3c3-a4f10c1d6d4a" providerId="ADAL" clId="{8F0F17CB-5336-40C2-BD19-63E7D5DECE84}" dt="2023-04-21T03:17:29.690" v="2068" actId="1076"/>
          <ac:spMkLst>
            <pc:docMk/>
            <pc:sldMk cId="2323886065" sldId="296"/>
            <ac:spMk id="5" creationId="{DE204244-A8AD-5E40-BB50-B8EC29E89EAB}"/>
          </ac:spMkLst>
        </pc:spChg>
        <pc:spChg chg="add mod">
          <ac:chgData name="조용현" userId="9a51fa85-7343-4a59-b3c3-a4f10c1d6d4a" providerId="ADAL" clId="{8F0F17CB-5336-40C2-BD19-63E7D5DECE84}" dt="2023-04-21T03:19:05.621" v="2143" actId="1076"/>
          <ac:spMkLst>
            <pc:docMk/>
            <pc:sldMk cId="2323886065" sldId="296"/>
            <ac:spMk id="17" creationId="{09EC3780-ED5A-CB4E-0289-BC20C4436A5F}"/>
          </ac:spMkLst>
        </pc:spChg>
        <pc:spChg chg="add mod">
          <ac:chgData name="조용현" userId="9a51fa85-7343-4a59-b3c3-a4f10c1d6d4a" providerId="ADAL" clId="{8F0F17CB-5336-40C2-BD19-63E7D5DECE84}" dt="2023-04-21T03:20:26.627" v="2230" actId="14100"/>
          <ac:spMkLst>
            <pc:docMk/>
            <pc:sldMk cId="2323886065" sldId="296"/>
            <ac:spMk id="24" creationId="{5CCC1902-F5FB-1A76-AF78-DBB581538828}"/>
          </ac:spMkLst>
        </pc:spChg>
        <pc:spChg chg="del">
          <ac:chgData name="조용현" userId="9a51fa85-7343-4a59-b3c3-a4f10c1d6d4a" providerId="ADAL" clId="{8F0F17CB-5336-40C2-BD19-63E7D5DECE84}" dt="2023-04-21T03:14:12.255" v="1835" actId="478"/>
          <ac:spMkLst>
            <pc:docMk/>
            <pc:sldMk cId="2323886065" sldId="296"/>
            <ac:spMk id="44" creationId="{B9AD54F4-E828-705F-9378-72A65AECAA2D}"/>
          </ac:spMkLst>
        </pc:spChg>
        <pc:picChg chg="add mod">
          <ac:chgData name="조용현" userId="9a51fa85-7343-4a59-b3c3-a4f10c1d6d4a" providerId="ADAL" clId="{8F0F17CB-5336-40C2-BD19-63E7D5DECE84}" dt="2023-04-21T03:17:29.690" v="2068" actId="1076"/>
          <ac:picMkLst>
            <pc:docMk/>
            <pc:sldMk cId="2323886065" sldId="296"/>
            <ac:picMk id="4" creationId="{471E79CE-6766-CEEE-E979-C2BA833B9409}"/>
          </ac:picMkLst>
        </pc:picChg>
        <pc:cxnChg chg="add mod">
          <ac:chgData name="조용현" userId="9a51fa85-7343-4a59-b3c3-a4f10c1d6d4a" providerId="ADAL" clId="{8F0F17CB-5336-40C2-BD19-63E7D5DECE84}" dt="2023-04-21T03:20:28.051" v="2231" actId="14100"/>
          <ac:cxnSpMkLst>
            <pc:docMk/>
            <pc:sldMk cId="2323886065" sldId="296"/>
            <ac:cxnSpMk id="6" creationId="{A92EDCA2-9E6B-0D50-6F85-E97A8A04DD14}"/>
          </ac:cxnSpMkLst>
        </pc:cxnChg>
        <pc:cxnChg chg="add mod">
          <ac:chgData name="조용현" userId="9a51fa85-7343-4a59-b3c3-a4f10c1d6d4a" providerId="ADAL" clId="{8F0F17CB-5336-40C2-BD19-63E7D5DECE84}" dt="2023-04-21T03:17:29.690" v="2068" actId="1076"/>
          <ac:cxnSpMkLst>
            <pc:docMk/>
            <pc:sldMk cId="2323886065" sldId="296"/>
            <ac:cxnSpMk id="9" creationId="{75056A4C-272A-CCA2-02AC-9F9C2ACBDA1A}"/>
          </ac:cxnSpMkLst>
        </pc:cxnChg>
        <pc:cxnChg chg="add mod">
          <ac:chgData name="조용현" userId="9a51fa85-7343-4a59-b3c3-a4f10c1d6d4a" providerId="ADAL" clId="{8F0F17CB-5336-40C2-BD19-63E7D5DECE84}" dt="2023-04-21T03:18:01.441" v="2101" actId="14100"/>
          <ac:cxnSpMkLst>
            <pc:docMk/>
            <pc:sldMk cId="2323886065" sldId="296"/>
            <ac:cxnSpMk id="19" creationId="{68592350-411A-59C6-C6C3-416BDB722084}"/>
          </ac:cxnSpMkLst>
        </pc:cxnChg>
      </pc:sldChg>
      <pc:sldChg chg="addSp modSp add mod modNotesTx">
        <pc:chgData name="조용현" userId="9a51fa85-7343-4a59-b3c3-a4f10c1d6d4a" providerId="ADAL" clId="{8F0F17CB-5336-40C2-BD19-63E7D5DECE84}" dt="2023-04-21T03:20:18.046" v="2228" actId="1076"/>
        <pc:sldMkLst>
          <pc:docMk/>
          <pc:sldMk cId="1329735537" sldId="297"/>
        </pc:sldMkLst>
        <pc:spChg chg="mod">
          <ac:chgData name="조용현" userId="9a51fa85-7343-4a59-b3c3-a4f10c1d6d4a" providerId="ADAL" clId="{8F0F17CB-5336-40C2-BD19-63E7D5DECE84}" dt="2023-04-21T03:20:18.046" v="2228" actId="1076"/>
          <ac:spMkLst>
            <pc:docMk/>
            <pc:sldMk cId="1329735537" sldId="297"/>
            <ac:spMk id="5" creationId="{DE204244-A8AD-5E40-BB50-B8EC29E89EAB}"/>
          </ac:spMkLst>
        </pc:spChg>
        <pc:spChg chg="add mod">
          <ac:chgData name="조용현" userId="9a51fa85-7343-4a59-b3c3-a4f10c1d6d4a" providerId="ADAL" clId="{8F0F17CB-5336-40C2-BD19-63E7D5DECE84}" dt="2023-04-21T03:20:15.617" v="2227" actId="14100"/>
          <ac:spMkLst>
            <pc:docMk/>
            <pc:sldMk cId="1329735537" sldId="297"/>
            <ac:spMk id="7" creationId="{B479910D-6D03-6D9E-C097-2760C466930B}"/>
          </ac:spMkLst>
        </pc:spChg>
      </pc:sldChg>
      <pc:sldChg chg="modSp add mod ord modNotesTx">
        <pc:chgData name="조용현" userId="9a51fa85-7343-4a59-b3c3-a4f10c1d6d4a" providerId="ADAL" clId="{8F0F17CB-5336-40C2-BD19-63E7D5DECE84}" dt="2023-04-21T03:48:55.526" v="3789" actId="20577"/>
        <pc:sldMkLst>
          <pc:docMk/>
          <pc:sldMk cId="3745504356" sldId="298"/>
        </pc:sldMkLst>
        <pc:spChg chg="mod">
          <ac:chgData name="조용현" userId="9a51fa85-7343-4a59-b3c3-a4f10c1d6d4a" providerId="ADAL" clId="{8F0F17CB-5336-40C2-BD19-63E7D5DECE84}" dt="2023-04-21T03:29:06.482" v="2811" actId="207"/>
          <ac:spMkLst>
            <pc:docMk/>
            <pc:sldMk cId="3745504356" sldId="298"/>
            <ac:spMk id="5" creationId="{4F403D51-1FA1-397D-9582-0A2F06EFB99B}"/>
          </ac:spMkLst>
        </pc:spChg>
      </pc:sldChg>
      <pc:sldChg chg="addSp delSp modSp add mod modNotesTx">
        <pc:chgData name="조용현" userId="9a51fa85-7343-4a59-b3c3-a4f10c1d6d4a" providerId="ADAL" clId="{8F0F17CB-5336-40C2-BD19-63E7D5DECE84}" dt="2023-04-21T03:40:50.816" v="3208" actId="20577"/>
        <pc:sldMkLst>
          <pc:docMk/>
          <pc:sldMk cId="3660461487" sldId="299"/>
        </pc:sldMkLst>
        <pc:spChg chg="add del mod">
          <ac:chgData name="조용현" userId="9a51fa85-7343-4a59-b3c3-a4f10c1d6d4a" providerId="ADAL" clId="{8F0F17CB-5336-40C2-BD19-63E7D5DECE84}" dt="2023-04-21T03:36:40.329" v="2969" actId="478"/>
          <ac:spMkLst>
            <pc:docMk/>
            <pc:sldMk cId="3660461487" sldId="299"/>
            <ac:spMk id="2" creationId="{F029ABC5-457A-3E4C-9A22-D4DA90F054A6}"/>
          </ac:spMkLst>
        </pc:spChg>
        <pc:spChg chg="add mod">
          <ac:chgData name="조용현" userId="9a51fa85-7343-4a59-b3c3-a4f10c1d6d4a" providerId="ADAL" clId="{8F0F17CB-5336-40C2-BD19-63E7D5DECE84}" dt="2023-04-21T03:40:15.037" v="3157" actId="207"/>
          <ac:spMkLst>
            <pc:docMk/>
            <pc:sldMk cId="3660461487" sldId="299"/>
            <ac:spMk id="3" creationId="{38FAF81A-C8CC-9BCD-B178-A5CCDC9220FC}"/>
          </ac:spMkLst>
        </pc:spChg>
        <pc:spChg chg="add mod">
          <ac:chgData name="조용현" userId="9a51fa85-7343-4a59-b3c3-a4f10c1d6d4a" providerId="ADAL" clId="{8F0F17CB-5336-40C2-BD19-63E7D5DECE84}" dt="2023-04-21T03:40:15.037" v="3157" actId="207"/>
          <ac:spMkLst>
            <pc:docMk/>
            <pc:sldMk cId="3660461487" sldId="299"/>
            <ac:spMk id="4" creationId="{65B16607-53EE-859C-71F3-29DDF396A553}"/>
          </ac:spMkLst>
        </pc:spChg>
        <pc:spChg chg="add mod">
          <ac:chgData name="조용현" userId="9a51fa85-7343-4a59-b3c3-a4f10c1d6d4a" providerId="ADAL" clId="{8F0F17CB-5336-40C2-BD19-63E7D5DECE84}" dt="2023-04-21T03:40:22.459" v="3159" actId="403"/>
          <ac:spMkLst>
            <pc:docMk/>
            <pc:sldMk cId="3660461487" sldId="299"/>
            <ac:spMk id="5" creationId="{E049B238-F122-17F1-E495-98D5DA0BB698}"/>
          </ac:spMkLst>
        </pc:spChg>
        <pc:spChg chg="del">
          <ac:chgData name="조용현" userId="9a51fa85-7343-4a59-b3c3-a4f10c1d6d4a" providerId="ADAL" clId="{8F0F17CB-5336-40C2-BD19-63E7D5DECE84}" dt="2023-04-21T03:34:42.065" v="2893" actId="478"/>
          <ac:spMkLst>
            <pc:docMk/>
            <pc:sldMk cId="3660461487" sldId="299"/>
            <ac:spMk id="8" creationId="{DFF5AA40-1F0B-BA74-F849-1115F41F41E9}"/>
          </ac:spMkLst>
        </pc:spChg>
        <pc:spChg chg="mod">
          <ac:chgData name="조용현" userId="9a51fa85-7343-4a59-b3c3-a4f10c1d6d4a" providerId="ADAL" clId="{8F0F17CB-5336-40C2-BD19-63E7D5DECE84}" dt="2023-04-21T03:40:07.299" v="3155" actId="1076"/>
          <ac:spMkLst>
            <pc:docMk/>
            <pc:sldMk cId="3660461487" sldId="299"/>
            <ac:spMk id="10" creationId="{F7FEA998-3A03-8D73-D7AF-FA8ECDA5D497}"/>
          </ac:spMkLst>
        </pc:spChg>
        <pc:spChg chg="del">
          <ac:chgData name="조용현" userId="9a51fa85-7343-4a59-b3c3-a4f10c1d6d4a" providerId="ADAL" clId="{8F0F17CB-5336-40C2-BD19-63E7D5DECE84}" dt="2023-04-21T03:34:43.810" v="2894" actId="478"/>
          <ac:spMkLst>
            <pc:docMk/>
            <pc:sldMk cId="3660461487" sldId="299"/>
            <ac:spMk id="11" creationId="{D6A5C8B7-CF9A-B80E-3266-40DB32BC1295}"/>
          </ac:spMkLst>
        </pc:spChg>
        <pc:spChg chg="mod">
          <ac:chgData name="조용현" userId="9a51fa85-7343-4a59-b3c3-a4f10c1d6d4a" providerId="ADAL" clId="{8F0F17CB-5336-40C2-BD19-63E7D5DECE84}" dt="2023-04-21T03:40:02.075" v="3154" actId="1076"/>
          <ac:spMkLst>
            <pc:docMk/>
            <pc:sldMk cId="3660461487" sldId="299"/>
            <ac:spMk id="13" creationId="{BF6CD30B-F4AC-86BB-D1D5-D6F264E88BE2}"/>
          </ac:spMkLst>
        </pc:spChg>
      </pc:sldChg>
      <pc:sldMasterChg chg="delSldLayout">
        <pc:chgData name="조용현" userId="9a51fa85-7343-4a59-b3c3-a4f10c1d6d4a" providerId="ADAL" clId="{8F0F17CB-5336-40C2-BD19-63E7D5DECE84}" dt="2023-04-21T01:23:48.450" v="270" actId="47"/>
        <pc:sldMasterMkLst>
          <pc:docMk/>
          <pc:sldMasterMk cId="3899840436" sldId="2147483648"/>
        </pc:sldMasterMkLst>
        <pc:sldLayoutChg chg="del">
          <pc:chgData name="조용현" userId="9a51fa85-7343-4a59-b3c3-a4f10c1d6d4a" providerId="ADAL" clId="{8F0F17CB-5336-40C2-BD19-63E7D5DECE84}" dt="2023-04-21T01:23:48.450" v="270" actId="47"/>
          <pc:sldLayoutMkLst>
            <pc:docMk/>
            <pc:sldMasterMk cId="3899840436" sldId="2147483648"/>
            <pc:sldLayoutMk cId="600162321" sldId="2147483672"/>
          </pc:sldLayoutMkLst>
        </pc:sldLayoutChg>
      </pc:sldMasterChg>
    </pc:docChg>
  </pc:docChgLst>
  <pc:docChgLst>
    <pc:chgData name="조용현" userId="9a51fa85-7343-4a59-b3c3-a4f10c1d6d4a" providerId="ADAL" clId="{8D34EA1A-821A-4A29-851E-9B367BFE2014}"/>
    <pc:docChg chg="custSel modSld">
      <pc:chgData name="조용현" userId="9a51fa85-7343-4a59-b3c3-a4f10c1d6d4a" providerId="ADAL" clId="{8D34EA1A-821A-4A29-851E-9B367BFE2014}" dt="2023-05-11T23:00:06.511" v="5" actId="22"/>
      <pc:docMkLst>
        <pc:docMk/>
      </pc:docMkLst>
      <pc:sldChg chg="addSp delSp mod">
        <pc:chgData name="조용현" userId="9a51fa85-7343-4a59-b3c3-a4f10c1d6d4a" providerId="ADAL" clId="{8D34EA1A-821A-4A29-851E-9B367BFE2014}" dt="2023-05-11T22:59:51.263" v="1" actId="22"/>
        <pc:sldMkLst>
          <pc:docMk/>
          <pc:sldMk cId="1155923708" sldId="281"/>
        </pc:sldMkLst>
        <pc:picChg chg="add">
          <ac:chgData name="조용현" userId="9a51fa85-7343-4a59-b3c3-a4f10c1d6d4a" providerId="ADAL" clId="{8D34EA1A-821A-4A29-851E-9B367BFE2014}" dt="2023-05-11T22:59:51.263" v="1" actId="22"/>
          <ac:picMkLst>
            <pc:docMk/>
            <pc:sldMk cId="1155923708" sldId="281"/>
            <ac:picMk id="3" creationId="{090C4CA7-0D93-E5EF-6381-1FB5BF965176}"/>
          </ac:picMkLst>
        </pc:picChg>
        <pc:picChg chg="del">
          <ac:chgData name="조용현" userId="9a51fa85-7343-4a59-b3c3-a4f10c1d6d4a" providerId="ADAL" clId="{8D34EA1A-821A-4A29-851E-9B367BFE2014}" dt="2023-05-11T22:59:50.562" v="0" actId="478"/>
          <ac:picMkLst>
            <pc:docMk/>
            <pc:sldMk cId="1155923708" sldId="281"/>
            <ac:picMk id="12" creationId="{3ECB2319-479E-131A-61DF-7C3ED4221FA4}"/>
          </ac:picMkLst>
        </pc:picChg>
      </pc:sldChg>
      <pc:sldChg chg="addSp delSp mod">
        <pc:chgData name="조용현" userId="9a51fa85-7343-4a59-b3c3-a4f10c1d6d4a" providerId="ADAL" clId="{8D34EA1A-821A-4A29-851E-9B367BFE2014}" dt="2023-05-11T23:00:06.511" v="5" actId="22"/>
        <pc:sldMkLst>
          <pc:docMk/>
          <pc:sldMk cId="1149451407" sldId="282"/>
        </pc:sldMkLst>
        <pc:picChg chg="del">
          <ac:chgData name="조용현" userId="9a51fa85-7343-4a59-b3c3-a4f10c1d6d4a" providerId="ADAL" clId="{8D34EA1A-821A-4A29-851E-9B367BFE2014}" dt="2023-05-11T23:00:05.602" v="4" actId="478"/>
          <ac:picMkLst>
            <pc:docMk/>
            <pc:sldMk cId="1149451407" sldId="282"/>
            <ac:picMk id="3" creationId="{76B5E897-73AC-C1D4-6CC6-2B60507DBC36}"/>
          </ac:picMkLst>
        </pc:picChg>
        <pc:picChg chg="add">
          <ac:chgData name="조용현" userId="9a51fa85-7343-4a59-b3c3-a4f10c1d6d4a" providerId="ADAL" clId="{8D34EA1A-821A-4A29-851E-9B367BFE2014}" dt="2023-05-11T23:00:06.511" v="5" actId="22"/>
          <ac:picMkLst>
            <pc:docMk/>
            <pc:sldMk cId="1149451407" sldId="282"/>
            <ac:picMk id="4" creationId="{642A34B9-87EC-DAD1-3419-6F3BEBBE4A34}"/>
          </ac:picMkLst>
        </pc:picChg>
      </pc:sldChg>
      <pc:sldChg chg="addSp delSp mod">
        <pc:chgData name="조용현" userId="9a51fa85-7343-4a59-b3c3-a4f10c1d6d4a" providerId="ADAL" clId="{8D34EA1A-821A-4A29-851E-9B367BFE2014}" dt="2023-05-11T22:59:58.532" v="3" actId="22"/>
        <pc:sldMkLst>
          <pc:docMk/>
          <pc:sldMk cId="1379993853" sldId="288"/>
        </pc:sldMkLst>
        <pc:picChg chg="add">
          <ac:chgData name="조용현" userId="9a51fa85-7343-4a59-b3c3-a4f10c1d6d4a" providerId="ADAL" clId="{8D34EA1A-821A-4A29-851E-9B367BFE2014}" dt="2023-05-11T22:59:58.532" v="3" actId="22"/>
          <ac:picMkLst>
            <pc:docMk/>
            <pc:sldMk cId="1379993853" sldId="288"/>
            <ac:picMk id="3" creationId="{E01F8C7D-A3A7-329A-0615-1C9701F6D9BE}"/>
          </ac:picMkLst>
        </pc:picChg>
        <pc:picChg chg="del">
          <ac:chgData name="조용현" userId="9a51fa85-7343-4a59-b3c3-a4f10c1d6d4a" providerId="ADAL" clId="{8D34EA1A-821A-4A29-851E-9B367BFE2014}" dt="2023-05-11T22:59:57.795" v="2" actId="478"/>
          <ac:picMkLst>
            <pc:docMk/>
            <pc:sldMk cId="1379993853" sldId="288"/>
            <ac:picMk id="16" creationId="{AB926D28-3050-CA76-4867-9DE3F8D904A3}"/>
          </ac:picMkLst>
        </pc:picChg>
      </pc:sldChg>
    </pc:docChg>
  </pc:docChgLst>
  <pc:docChgLst>
    <pc:chgData name="게스트 사용자" userId="S::urn:spo:anon#a89bb2da01dc8ad453b7d2c4ae59478ae2e5a7ae97972b20ed5352e91cf8b484::" providerId="AD" clId="Web-{9EB76A55-6ACB-8FD1-A930-5EBCA753E0AD}"/>
    <pc:docChg chg="modSld">
      <pc:chgData name="게스트 사용자" userId="S::urn:spo:anon#a89bb2da01dc8ad453b7d2c4ae59478ae2e5a7ae97972b20ed5352e91cf8b484::" providerId="AD" clId="Web-{9EB76A55-6ACB-8FD1-A930-5EBCA753E0AD}" dt="2023-04-21T03:31:31.707" v="41" actId="20577"/>
      <pc:docMkLst>
        <pc:docMk/>
      </pc:docMkLst>
      <pc:sldChg chg="modSp">
        <pc:chgData name="게스트 사용자" userId="S::urn:spo:anon#a89bb2da01dc8ad453b7d2c4ae59478ae2e5a7ae97972b20ed5352e91cf8b484::" providerId="AD" clId="Web-{9EB76A55-6ACB-8FD1-A930-5EBCA753E0AD}" dt="2023-04-21T03:30:50.879" v="38" actId="20577"/>
        <pc:sldMkLst>
          <pc:docMk/>
          <pc:sldMk cId="2531506406" sldId="279"/>
        </pc:sldMkLst>
        <pc:spChg chg="mod">
          <ac:chgData name="게스트 사용자" userId="S::urn:spo:anon#a89bb2da01dc8ad453b7d2c4ae59478ae2e5a7ae97972b20ed5352e91cf8b484::" providerId="AD" clId="Web-{9EB76A55-6ACB-8FD1-A930-5EBCA753E0AD}" dt="2023-04-21T03:30:37.081" v="35" actId="1076"/>
          <ac:spMkLst>
            <pc:docMk/>
            <pc:sldMk cId="2531506406" sldId="279"/>
            <ac:spMk id="48" creationId="{33126E83-4B4C-5885-573B-7F3D028BCF22}"/>
          </ac:spMkLst>
        </pc:spChg>
        <pc:spChg chg="mod">
          <ac:chgData name="게스트 사용자" userId="S::urn:spo:anon#a89bb2da01dc8ad453b7d2c4ae59478ae2e5a7ae97972b20ed5352e91cf8b484::" providerId="AD" clId="Web-{9EB76A55-6ACB-8FD1-A930-5EBCA753E0AD}" dt="2023-04-21T03:30:50.879" v="38" actId="20577"/>
          <ac:spMkLst>
            <pc:docMk/>
            <pc:sldMk cId="2531506406" sldId="279"/>
            <ac:spMk id="74" creationId="{DEC42C82-1CA7-A4E0-158A-86B0B0488048}"/>
          </ac:spMkLst>
        </pc:spChg>
        <pc:cxnChg chg="mod">
          <ac:chgData name="게스트 사용자" userId="S::urn:spo:anon#a89bb2da01dc8ad453b7d2c4ae59478ae2e5a7ae97972b20ed5352e91cf8b484::" providerId="AD" clId="Web-{9EB76A55-6ACB-8FD1-A930-5EBCA753E0AD}" dt="2023-04-21T03:30:37.081" v="35" actId="1076"/>
          <ac:cxnSpMkLst>
            <pc:docMk/>
            <pc:sldMk cId="2531506406" sldId="279"/>
            <ac:cxnSpMk id="69" creationId="{CFE0B9FF-EE5F-AEE7-B591-5F5A90F129F2}"/>
          </ac:cxnSpMkLst>
        </pc:cxnChg>
        <pc:cxnChg chg="mod">
          <ac:chgData name="게스트 사용자" userId="S::urn:spo:anon#a89bb2da01dc8ad453b7d2c4ae59478ae2e5a7ae97972b20ed5352e91cf8b484::" providerId="AD" clId="Web-{9EB76A55-6ACB-8FD1-A930-5EBCA753E0AD}" dt="2023-04-21T03:30:46.050" v="37" actId="14100"/>
          <ac:cxnSpMkLst>
            <pc:docMk/>
            <pc:sldMk cId="2531506406" sldId="279"/>
            <ac:cxnSpMk id="75" creationId="{4C8F0EA6-0B99-77CB-571E-BF0E3D027158}"/>
          </ac:cxnSpMkLst>
        </pc:cxnChg>
        <pc:cxnChg chg="mod">
          <ac:chgData name="게스트 사용자" userId="S::urn:spo:anon#a89bb2da01dc8ad453b7d2c4ae59478ae2e5a7ae97972b20ed5352e91cf8b484::" providerId="AD" clId="Web-{9EB76A55-6ACB-8FD1-A930-5EBCA753E0AD}" dt="2023-04-21T03:30:46.050" v="37" actId="14100"/>
          <ac:cxnSpMkLst>
            <pc:docMk/>
            <pc:sldMk cId="2531506406" sldId="279"/>
            <ac:cxnSpMk id="82" creationId="{F8FD3162-8BAC-6E03-D5F1-D2569C5C8813}"/>
          </ac:cxnSpMkLst>
        </pc:cxnChg>
      </pc:sldChg>
      <pc:sldChg chg="modSp">
        <pc:chgData name="게스트 사용자" userId="S::urn:spo:anon#a89bb2da01dc8ad453b7d2c4ae59478ae2e5a7ae97972b20ed5352e91cf8b484::" providerId="AD" clId="Web-{9EB76A55-6ACB-8FD1-A930-5EBCA753E0AD}" dt="2023-04-21T03:25:42.356" v="24" actId="20577"/>
        <pc:sldMkLst>
          <pc:docMk/>
          <pc:sldMk cId="1398189565" sldId="291"/>
        </pc:sldMkLst>
        <pc:spChg chg="mod">
          <ac:chgData name="게스트 사용자" userId="S::urn:spo:anon#a89bb2da01dc8ad453b7d2c4ae59478ae2e5a7ae97972b20ed5352e91cf8b484::" providerId="AD" clId="Web-{9EB76A55-6ACB-8FD1-A930-5EBCA753E0AD}" dt="2023-04-21T03:25:42.356" v="24" actId="20577"/>
          <ac:spMkLst>
            <pc:docMk/>
            <pc:sldMk cId="1398189565" sldId="291"/>
            <ac:spMk id="2" creationId="{D7C9D33D-8176-89A0-6FF5-F9FBEC73E0F3}"/>
          </ac:spMkLst>
        </pc:spChg>
      </pc:sldChg>
      <pc:sldChg chg="modSp">
        <pc:chgData name="게스트 사용자" userId="S::urn:spo:anon#a89bb2da01dc8ad453b7d2c4ae59478ae2e5a7ae97972b20ed5352e91cf8b484::" providerId="AD" clId="Web-{9EB76A55-6ACB-8FD1-A930-5EBCA753E0AD}" dt="2023-04-21T03:31:31.707" v="41" actId="20577"/>
        <pc:sldMkLst>
          <pc:docMk/>
          <pc:sldMk cId="3745504356" sldId="298"/>
        </pc:sldMkLst>
        <pc:spChg chg="mod">
          <ac:chgData name="게스트 사용자" userId="S::urn:spo:anon#a89bb2da01dc8ad453b7d2c4ae59478ae2e5a7ae97972b20ed5352e91cf8b484::" providerId="AD" clId="Web-{9EB76A55-6ACB-8FD1-A930-5EBCA753E0AD}" dt="2023-04-21T03:31:31.707" v="41" actId="20577"/>
          <ac:spMkLst>
            <pc:docMk/>
            <pc:sldMk cId="3745504356" sldId="298"/>
            <ac:spMk id="3" creationId="{75FF5452-6FAF-6A3A-8E54-4DB601C74B7B}"/>
          </ac:spMkLst>
        </pc:spChg>
        <pc:cxnChg chg="mod">
          <ac:chgData name="게스트 사용자" userId="S::urn:spo:anon#a89bb2da01dc8ad453b7d2c4ae59478ae2e5a7ae97972b20ed5352e91cf8b484::" providerId="AD" clId="Web-{9EB76A55-6ACB-8FD1-A930-5EBCA753E0AD}" dt="2023-04-21T03:31:28.770" v="40" actId="14100"/>
          <ac:cxnSpMkLst>
            <pc:docMk/>
            <pc:sldMk cId="3745504356" sldId="298"/>
            <ac:cxnSpMk id="2" creationId="{44513EFD-7EF3-0801-FA5D-6E8A5FE0F1F7}"/>
          </ac:cxnSpMkLst>
        </pc:cxnChg>
        <pc:cxnChg chg="mod">
          <ac:chgData name="게스트 사용자" userId="S::urn:spo:anon#a89bb2da01dc8ad453b7d2c4ae59478ae2e5a7ae97972b20ed5352e91cf8b484::" providerId="AD" clId="Web-{9EB76A55-6ACB-8FD1-A930-5EBCA753E0AD}" dt="2023-04-21T03:31:28.770" v="40" actId="14100"/>
          <ac:cxnSpMkLst>
            <pc:docMk/>
            <pc:sldMk cId="3745504356" sldId="298"/>
            <ac:cxnSpMk id="7" creationId="{CF396EBD-368D-D8D8-9CE9-67B7D3C5437F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C026C9-4C52-4B60-A858-A50E4BE56D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160113-35DB-4BB4-9269-631D6FEB5E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0D272-305C-421E-A9EF-95D63D599B42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0E5BB-A291-4B94-8433-B9D3F16854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7D678-038E-42A6-961E-EAB034DB47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DE7DFA-63CC-4ED7-B30E-ACF88B4B8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912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16E63-7886-43BC-8DD4-4F14C3DD7360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C5307-140F-447F-BCBA-BB92E3A29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54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21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Let’s talk about progress in unreal engine part.</a:t>
            </a:r>
          </a:p>
          <a:p>
            <a:r>
              <a:rPr lang="en-US"/>
              <a:t>We implemented runtime animation importing functionality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191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Two part</a:t>
            </a:r>
          </a:p>
          <a:p>
            <a:pPr marL="228600" indent="-228600">
              <a:buAutoNum type="arabicPeriod"/>
            </a:pPr>
            <a:r>
              <a:rPr lang="en-US"/>
              <a:t>Parsing motion data using fbx. We have to iterate every nodes and frames to get data.</a:t>
            </a:r>
          </a:p>
          <a:p>
            <a:pPr marL="228600" indent="-228600">
              <a:buAutoNum type="arabicPeriod"/>
            </a:pPr>
            <a:r>
              <a:rPr lang="en-US"/>
              <a:t>Target data. Iterate every tick.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On the other hand</a:t>
            </a:r>
          </a:p>
          <a:p>
            <a:pPr marL="0" indent="0">
              <a:buNone/>
            </a:pPr>
            <a:r>
              <a:rPr lang="en-US"/>
              <a:t>2. Prepare skeleton and mesh for matching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68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Combining two data we can create UAnimSequence, which is a animation sequence class in unreal engine</a:t>
            </a:r>
          </a:p>
          <a:p>
            <a:endParaRPr lang="en-US"/>
          </a:p>
          <a:p>
            <a:r>
              <a:rPr lang="en-US"/>
              <a:t>Let me show you visual example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3093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It’s motion data file in fbx format which is not imported in unreal engine.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873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 just set it to import a fbx right after play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694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It turns out the axes model used are different from unreal engine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883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current pipeline we completed. But it’s separated and need to combine them.</a:t>
            </a:r>
          </a:p>
          <a:p>
            <a:endParaRPr lang="en-US"/>
          </a:p>
          <a:p>
            <a:r>
              <a:rPr lang="en-US"/>
              <a:t>We were truggling to setting pipeline for combining them. Python codes needs lots of environment dependencies.</a:t>
            </a:r>
          </a:p>
          <a:p>
            <a:r>
              <a:rPr lang="en-US"/>
              <a:t>Even if we run onnx model in c++, we have to re-implement the conversion processes from python to c++, with different libraries.</a:t>
            </a:r>
          </a:p>
          <a:p>
            <a:endParaRPr lang="en-US"/>
          </a:p>
          <a:p>
            <a:r>
              <a:rPr lang="en-US"/>
              <a:t>But we found most reasonable solution.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907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It is not using  fbx at all.</a:t>
            </a:r>
          </a:p>
          <a:p>
            <a:r>
              <a:rPr lang="en-US"/>
              <a:t>We mentioned fbx a lot. Because it’s most common file format.</a:t>
            </a:r>
          </a:p>
          <a:p>
            <a:r>
              <a:rPr lang="en-US"/>
              <a:t>I</a:t>
            </a:r>
            <a:r>
              <a:rPr lang="ko-KR" altLang="en-US"/>
              <a:t> </a:t>
            </a:r>
            <a:r>
              <a:rPr lang="en-US" altLang="ko-KR"/>
              <a:t>thought it would be easy to import motion data if we use fbx format because it’s most common file format in unreal engine,</a:t>
            </a:r>
          </a:p>
          <a:p>
            <a:r>
              <a:rPr lang="en-US"/>
              <a:t>But turns out, I had to manually parse each node data from fbx format if we are going to import it in runtime.</a:t>
            </a:r>
          </a:p>
          <a:p>
            <a:r>
              <a:rPr lang="en-US"/>
              <a:t>And I already did it when implementing runtime import functionality. So it will be easy to parse</a:t>
            </a:r>
          </a:p>
          <a:p>
            <a:endParaRPr lang="en-US"/>
          </a:p>
          <a:p>
            <a:r>
              <a:rPr lang="en-US"/>
              <a:t>By using onnx model we can combine model side and unreal engine.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325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2130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899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/>
              <a:t>Look through current pipeline of our project</a:t>
            </a:r>
          </a:p>
          <a:p>
            <a:pPr marL="228600" indent="-228600">
              <a:buAutoNum type="arabicPeriod"/>
            </a:pPr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464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have worked on the model part and unreal part separately.</a:t>
            </a:r>
          </a:p>
          <a:p>
            <a:r>
              <a:rPr lang="en-US"/>
              <a:t>Python part</a:t>
            </a:r>
          </a:p>
          <a:p>
            <a:r>
              <a:rPr lang="en-US"/>
              <a:t>Unre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100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I’m going to make a presentation about these two parts.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55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462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In last ppt we explained about formatting model output using SMPL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743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This week we convert smpl format data to fbx file for unreal engine.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Fbx sdk is used to parse SMPL data to fbx</a:t>
            </a:r>
          </a:p>
          <a:p>
            <a:r>
              <a:rPr lang="en-US"/>
              <a:t>By Fbxsdk we can construct each node of skeleton and each vertex of meshes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44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conversion output</a:t>
            </a:r>
          </a:p>
          <a:p>
            <a:endParaRPr lang="en-US"/>
          </a:p>
          <a:p>
            <a:r>
              <a:rPr lang="en-US"/>
              <a:t>Input text</a:t>
            </a:r>
          </a:p>
          <a:p>
            <a:r>
              <a:rPr lang="en-US"/>
              <a:t>Result output</a:t>
            </a:r>
          </a:p>
          <a:p>
            <a:r>
              <a:rPr lang="en-US"/>
              <a:t>This image is generated from web visualizer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035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can import the fbx but have some minor problems.</a:t>
            </a:r>
          </a:p>
          <a:p>
            <a:endParaRPr lang="en-US"/>
          </a:p>
          <a:p>
            <a:pPr marL="228600" indent="-228600">
              <a:buAutoNum type="arabicPeriod"/>
            </a:pPr>
            <a:r>
              <a:rPr lang="en-US"/>
              <a:t>Frame rate is too fast</a:t>
            </a:r>
          </a:p>
          <a:p>
            <a:pPr marL="228600" indent="-228600">
              <a:buAutoNum type="arabicPeriod"/>
            </a:pPr>
            <a:r>
              <a:rPr lang="en-US"/>
              <a:t>Overall position is not correctly applied. It doesn’t go down.</a:t>
            </a:r>
          </a:p>
          <a:p>
            <a:pPr marL="228600" indent="-228600">
              <a:buAutoNum type="arabicPeriod"/>
            </a:pPr>
            <a:endParaRPr lang="en-US"/>
          </a:p>
          <a:p>
            <a:pPr marL="0" indent="0">
              <a:buNone/>
            </a:pPr>
            <a:r>
              <a:rPr lang="en-US"/>
              <a:t>We didn’t check the data but we are guessing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47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4FD2957-8595-499F-896A-E9A0888D0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44A184-010C-483F-8B5A-3D1E7E6EF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8115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82A2E2-E6DD-4321-B03A-F6C071C1B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 anchor="t">
            <a:normAutofit/>
          </a:bodyPr>
          <a:lstStyle>
            <a:lvl1pPr>
              <a:defRPr sz="8500" spc="-20" baseline="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21B6D9B-E3FB-48D2-A477-5B73E2216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38823550-6B12-4BFD-9C91-668B623E35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3533" y="0"/>
            <a:ext cx="4082983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706224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F516FD-E4AF-4BA2-902A-DA4674655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0F480-E13D-4322-ADF4-56769DC5A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9680" y="190500"/>
            <a:ext cx="10036292" cy="773776"/>
          </a:xfrm>
        </p:spPr>
        <p:txBody>
          <a:bodyPr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7F0BA818-CA3B-46FD-9A79-7BDC1D9CA7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43" y="1764139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4EAD007E-B9BB-4C9F-BDC8-127A77F0F9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09243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9ECBA1DE-781A-4AA7-86CA-0EBE52A9B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7467" y="1764031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53A9CA10-3BBC-41E7-A34E-C6CCFEC820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7467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7F3D4E9-1171-434D-AA71-EA27F72E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7A29A0D-15CB-4460-9435-7E7D6453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B6F95C2-7834-44D3-B93B-79D944E1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362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97352E-C52D-43BE-BCE2-2D71FE035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2051A8D-592F-40C1-A65D-E1F17B07C9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79600" y="183988"/>
            <a:ext cx="9406372" cy="803380"/>
          </a:xfrm>
        </p:spPr>
        <p:txBody>
          <a:bodyPr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CF4C4703-C9D4-483C-8E41-17BB7193D0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300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7393281D-B77A-4BB8-A3E2-49E0F1259D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193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6B205DED-723B-48E3-AE9F-556696225C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2317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77D63D24-8466-44F3-898F-5CBC42C768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2317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F600D1D1-B6A8-4A4E-BC6A-897FE089C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25393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05F643-67E9-4E41-A65F-163C816090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25393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0EF04CC-F1B1-495C-BA2F-F28A5D97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57B66A6-EBC5-4A75-B938-7148B7A126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83DD707-C769-4868-9B2F-1BF7ABBCD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9807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4716EF3-1422-48C0-BC49-14FAC3550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AAFDE-CB45-46CA-8961-8133FCA5F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0767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209C30D-AB58-482B-B553-F7136709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5166659"/>
          </a:xfrm>
        </p:spPr>
        <p:txBody>
          <a:bodyPr anchor="b"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ko-KR" altLang="en-US">
                <a:solidFill>
                  <a:srgbClr val="FFFFFF"/>
                </a:solidFill>
              </a:rPr>
              <a:t>마스터 제목 스타일 편집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946F5EF-2C45-4A87-A1DD-BD2A6FB9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B1A8891C-A2D4-4238-ABCE-62AB3A9121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6700" y="0"/>
            <a:ext cx="4038600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7B51DFB6-C977-4551-BE38-57688D7FF0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15300" y="0"/>
            <a:ext cx="4076701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DFCFAED4-0A56-424D-BF74-4051B0BDA9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100" y="3841750"/>
            <a:ext cx="6599238" cy="229608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188F17E-DD3B-4CCC-957F-5A691448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A0235C7-971D-4E52-B991-EFA44A9A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672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3698AF-A86A-4D69-8272-76C9C1914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E2DC86-4009-449C-8F4E-779A8C76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ko-KR" altLang="en-US">
                <a:solidFill>
                  <a:srgbClr val="FFFFFF"/>
                </a:solidFill>
              </a:rPr>
              <a:t>마스터 제목 스타일 편집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671630E1-6506-4E93-BB6A-0604E0D049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286000"/>
            <a:ext cx="5067300" cy="4572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1BAB65B-02AF-4992-85D0-8E98AB1B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E115BC-4A4C-4385-82D5-106D1FAC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284359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CD3EB2B-80EF-4DC6-B2B6-F4B56844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DC3E33A-8A0A-4767-A4D9-CD8956379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9930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6EB31F-C5DF-49FF-8DEA-86AC0C186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7086599" cy="45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FE912F-46EC-49B0-9C9A-DE9CBDF9F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5"/>
            <a:ext cx="5945393" cy="2366683"/>
          </a:xfrm>
        </p:spPr>
        <p:txBody>
          <a:bodyPr>
            <a:normAutofit/>
          </a:bodyPr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ko-KR" altLang="en-US" sz="6000"/>
              <a:t>마스터 제목 스타일 편집</a:t>
            </a:r>
            <a:endParaRPr lang="en-US" sz="600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BF32D81-1E24-45B8-A09D-EEAD404D8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3075868"/>
            <a:ext cx="5945393" cy="110833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F9C7900-0694-4FDF-B29C-24016C0B9C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533900"/>
            <a:ext cx="7086598" cy="23241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2F1BABA-5C8C-4693-BD5A-974A17112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D71BA6F2-2182-4910-8DA6-71E5AB2745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86600" y="0"/>
            <a:ext cx="5105400" cy="45339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83DCD7D2-7B94-48E9-9DCA-E72E1BCE43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6598" y="4533900"/>
            <a:ext cx="5105402" cy="23241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4253B29-520A-4014-A821-4F52F57CBC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B60DEE-1456-46C0-A3E5-4CAF3E12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22F022-211C-4882-844C-086FEA6806A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8407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F4DD58-525D-4728-A769-9F38711D5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F862FE-7A72-432B-9888-FB389D35B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8" y="875030"/>
            <a:ext cx="2384425" cy="5068570"/>
          </a:xfrm>
        </p:spPr>
        <p:txBody>
          <a:bodyPr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 to add text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256B58A-EC2F-48AB-BF2D-AB678AF0C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33DA1-34CB-434E-99AF-EA31D28A19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02000" y="876300"/>
            <a:ext cx="8607425" cy="4749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B48D9BB-04DF-4542-8DF6-C4C78753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22742E1-6009-4FFB-A391-37B987F5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21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83FEABB-56CC-491D-830B-02C0466D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EF5A-453C-4D68-BA86-2FB1DE61C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7" y="996950"/>
            <a:ext cx="2384425" cy="4946650"/>
          </a:xfrm>
        </p:spPr>
        <p:txBody>
          <a:bodyPr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 to add text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21BA0-41E1-404D-9063-DF281D18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1CEA4-8F84-4893-8A45-28DB0AE2068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2650" y="996950"/>
            <a:ext cx="8367713" cy="45450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99D2EA6-8453-4240-88D1-460E269D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2DD4984-9B40-488F-B903-2E041955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759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AD3C5B21-C400-4C50-8684-59543CDC43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" y="0"/>
            <a:ext cx="12192000" cy="6858000"/>
          </a:xfr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81B040C-8943-4433-BFE9-AFB1F7C9E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636" y="-2"/>
            <a:ext cx="11014364" cy="4100947"/>
          </a:xfrm>
          <a:gradFill>
            <a:gsLst>
              <a:gs pos="77000">
                <a:srgbClr val="000000">
                  <a:alpha val="30000"/>
                </a:srgbClr>
              </a:gs>
              <a:gs pos="38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rIns="731520">
            <a:normAutofit/>
          </a:bodyPr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algn="r"/>
            <a:r>
              <a:rPr lang="ko-KR" alt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마스터 제목 스타일 편집</a:t>
            </a:r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41A6711-44B3-4723-90E5-802B2DBD8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1963" y="4089656"/>
            <a:ext cx="8950035" cy="2796566"/>
          </a:xfrm>
          <a:gradFill>
            <a:gsLst>
              <a:gs pos="77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tIns="640080" rIns="731520" anchor="t">
            <a:normAutofit/>
          </a:bodyPr>
          <a:lstStyle>
            <a:lvl1pPr marL="0" indent="0" algn="r"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algn="r"/>
            <a:r>
              <a:rPr lang="ko-KR" alt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클릭하여 마스터 부제목 스타일 편집</a:t>
            </a:r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B79A2161-66FE-4C11-AD83-5824307CB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1399727-F37D-4748-90E8-B5B6F5312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9DE4FD1-0950-4A6A-8167-F0E9C622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D6D940D-6D44-4DF9-9322-B4B11F7EDCD0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7047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A42DEE-636F-4A79-B56A-5AF989E1F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5C9195-04C9-4D9A-B613-44A5F5900D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2983" y="194783"/>
            <a:ext cx="9421177" cy="769493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5A662A-E279-494E-8389-ADC6E870E38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31863" y="1695450"/>
            <a:ext cx="10328275" cy="43148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420B3F9-9DEF-4500-91D7-25F0B5E9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5E504E9-EAD2-4BE5-9736-CED43FF2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EB613-AF5E-423F-A78B-94F856B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998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F922A0-5527-4314-A2EA-E5CF34EF9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6EC4CB6-956E-48EB-86AC-B40D89D74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759" y="194783"/>
            <a:ext cx="10022841" cy="760892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FA4250-BD33-40AE-934A-A473029C5CA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6112" y="1560513"/>
            <a:ext cx="10899776" cy="43418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1E7CA1-3FAA-4961-8BAC-93AB2EF65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20CC547-8B7E-4C4B-9B2A-04BD498A71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4245B-9DC4-457D-AB68-8E3BBB85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090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3E30A8-0D9C-47BB-8249-8A2EEEFC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365124"/>
            <a:ext cx="10552176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93687-61FE-460F-A66F-4DF17994F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224" y="1984248"/>
            <a:ext cx="10552176" cy="4197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E1FFB-7673-4E75-9B5C-5572E2B06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4B9AF-F93C-43E8-8E68-3B700825C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sz="105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739F7-0AE5-4677-8957-9961D67C1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0D4885A8-DDA8-4FCF-AB25-DA8F78EC75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84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4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 spc="-2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-2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-2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39055A8-6754-4F27-8010-BF142982D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3BEA8DC-D85D-47C5-A352-5FA38C661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Animation Pose Assets in Unreal Engine | Unreal Engine 5.0 Documentation">
            <a:extLst>
              <a:ext uri="{FF2B5EF4-FFF2-40B4-BE49-F238E27FC236}">
                <a16:creationId xmlns:a16="http://schemas.microsoft.com/office/drawing/2014/main" id="{E0E190AB-011B-04FB-3F5C-6CDCF409E475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4" r="25480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39B1D89-E1A5-4FF7-9AE5-EA1EA5892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0"/>
            <a:ext cx="9339206" cy="6858000"/>
          </a:xfrm>
          <a:prstGeom prst="rect">
            <a:avLst/>
          </a:prstGeom>
          <a:gradFill>
            <a:gsLst>
              <a:gs pos="58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8D150CF-F888-48EA-89E8-311ED5E91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4"/>
            <a:ext cx="9014500" cy="41306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800" b="1" kern="1200" spc="-4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UNREAL NEURAL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BBE0348-1527-4055-BA8A-E27542227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933494"/>
            <a:ext cx="7466256" cy="13951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b="1" kern="1200" spc="-20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Runtime Animation Generator</a:t>
            </a:r>
          </a:p>
          <a:p>
            <a:pPr>
              <a:lnSpc>
                <a:spcPct val="90000"/>
              </a:lnSpc>
            </a:pPr>
            <a:r>
              <a:rPr lang="en-US" sz="2400" b="1" kern="1200" spc="-20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Unreal Engine Plugin</a:t>
            </a:r>
          </a:p>
        </p:txBody>
      </p:sp>
    </p:spTree>
    <p:extLst>
      <p:ext uri="{BB962C8B-B14F-4D97-AF65-F5344CB8AC3E}">
        <p14:creationId xmlns:p14="http://schemas.microsoft.com/office/powerpoint/2010/main" val="2720718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33">
            <a:extLst>
              <a:ext uri="{FF2B5EF4-FFF2-40B4-BE49-F238E27FC236}">
                <a16:creationId xmlns:a16="http://schemas.microsoft.com/office/drawing/2014/main" id="{B9AD54F4-E828-705F-9378-72A65AECAA2D}"/>
              </a:ext>
            </a:extLst>
          </p:cNvPr>
          <p:cNvSpPr txBox="1">
            <a:spLocks/>
          </p:cNvSpPr>
          <p:nvPr/>
        </p:nvSpPr>
        <p:spPr>
          <a:xfrm>
            <a:off x="4219074" y="1986583"/>
            <a:ext cx="6982326" cy="2874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>
                <a:solidFill>
                  <a:schemeClr val="accent3"/>
                </a:solidFill>
              </a:rPr>
              <a:t>Runtime Animation Import</a:t>
            </a:r>
          </a:p>
        </p:txBody>
      </p:sp>
      <p:sp>
        <p:nvSpPr>
          <p:cNvPr id="5" name="Title 33">
            <a:extLst>
              <a:ext uri="{FF2B5EF4-FFF2-40B4-BE49-F238E27FC236}">
                <a16:creationId xmlns:a16="http://schemas.microsoft.com/office/drawing/2014/main" id="{4A2AFAF2-8ABF-ACB5-AA0F-B6BD5F7EBB5E}"/>
              </a:ext>
            </a:extLst>
          </p:cNvPr>
          <p:cNvSpPr txBox="1">
            <a:spLocks/>
          </p:cNvSpPr>
          <p:nvPr/>
        </p:nvSpPr>
        <p:spPr>
          <a:xfrm>
            <a:off x="67034" y="2336489"/>
            <a:ext cx="3032251" cy="21792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Unreal</a:t>
            </a:r>
          </a:p>
          <a:p>
            <a:r>
              <a:rPr lang="en-US" sz="4000"/>
              <a:t>Engine</a:t>
            </a:r>
          </a:p>
          <a:p>
            <a:r>
              <a:rPr lang="en-US" sz="4000"/>
              <a:t>Progress</a:t>
            </a:r>
          </a:p>
        </p:txBody>
      </p:sp>
    </p:spTree>
    <p:extLst>
      <p:ext uri="{BB962C8B-B14F-4D97-AF65-F5344CB8AC3E}">
        <p14:creationId xmlns:p14="http://schemas.microsoft.com/office/powerpoint/2010/main" val="2427180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/>
              <a:t>Runtime Animation Import</a:t>
            </a:r>
          </a:p>
        </p:txBody>
      </p:sp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DFF5AA40-1F0B-BA74-F849-1115F41F41E9}"/>
              </a:ext>
            </a:extLst>
          </p:cNvPr>
          <p:cNvSpPr txBox="1">
            <a:spLocks/>
          </p:cNvSpPr>
          <p:nvPr/>
        </p:nvSpPr>
        <p:spPr>
          <a:xfrm>
            <a:off x="399743" y="2197123"/>
            <a:ext cx="5300414" cy="40017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Assimp</a:t>
            </a:r>
            <a:r>
              <a:rPr lang="en-US" sz="2000" i="1"/>
              <a:t>(Open Asset Import Library)</a:t>
            </a:r>
            <a:endParaRPr lang="en-US" sz="2000"/>
          </a:p>
          <a:p>
            <a:r>
              <a:rPr lang="en-US"/>
              <a:t>Target Data</a:t>
            </a:r>
          </a:p>
          <a:p>
            <a:pPr lvl="1"/>
            <a:r>
              <a:rPr lang="en-US"/>
              <a:t>Frame rate</a:t>
            </a:r>
          </a:p>
          <a:p>
            <a:pPr lvl="1"/>
            <a:r>
              <a:rPr lang="en-US"/>
              <a:t>Animation Length</a:t>
            </a:r>
          </a:p>
          <a:p>
            <a:pPr lvl="1"/>
            <a:r>
              <a:rPr lang="en-US"/>
              <a:t>Bones</a:t>
            </a:r>
          </a:p>
          <a:p>
            <a:pPr lvl="2"/>
            <a:r>
              <a:rPr lang="en-US"/>
              <a:t>Name</a:t>
            </a:r>
          </a:p>
          <a:p>
            <a:pPr lvl="2"/>
            <a:r>
              <a:rPr lang="en-US"/>
              <a:t>Rotation</a:t>
            </a:r>
          </a:p>
          <a:p>
            <a:pPr lvl="2"/>
            <a:r>
              <a:rPr lang="en-US"/>
              <a:t>Position</a:t>
            </a:r>
          </a:p>
          <a:p>
            <a:pPr lvl="2"/>
            <a:r>
              <a:rPr lang="en-US"/>
              <a:t>Scaling</a:t>
            </a:r>
          </a:p>
          <a:p>
            <a:endParaRPr lang="en-US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7FEA998-3A03-8D73-D7AF-FA8ECDA5D497}"/>
              </a:ext>
            </a:extLst>
          </p:cNvPr>
          <p:cNvSpPr txBox="1">
            <a:spLocks/>
          </p:cNvSpPr>
          <p:nvPr/>
        </p:nvSpPr>
        <p:spPr>
          <a:xfrm>
            <a:off x="399742" y="1468890"/>
            <a:ext cx="4490913" cy="5976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>
                <a:solidFill>
                  <a:schemeClr val="accent1"/>
                </a:solidFill>
              </a:rPr>
              <a:t>Parsing Motion Data (FBX)</a:t>
            </a:r>
            <a:endParaRPr lang="en-US" sz="2800" b="1" i="1">
              <a:solidFill>
                <a:schemeClr val="accent1"/>
              </a:solidFill>
            </a:endParaRPr>
          </a:p>
        </p:txBody>
      </p:sp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D6A5C8B7-CF9A-B80E-3266-40DB32BC1295}"/>
              </a:ext>
            </a:extLst>
          </p:cNvPr>
          <p:cNvSpPr txBox="1">
            <a:spLocks/>
          </p:cNvSpPr>
          <p:nvPr/>
        </p:nvSpPr>
        <p:spPr>
          <a:xfrm>
            <a:off x="6096000" y="2197123"/>
            <a:ext cx="5300414" cy="40017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Imported beforehand</a:t>
            </a:r>
          </a:p>
          <a:p>
            <a:r>
              <a:rPr lang="en-US"/>
              <a:t>Same bone hierarchy as the target data.</a:t>
            </a:r>
          </a:p>
          <a:p>
            <a:endParaRPr lang="en-US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BF6CD30B-F4AC-86BB-D1D5-D6F264E88BE2}"/>
              </a:ext>
            </a:extLst>
          </p:cNvPr>
          <p:cNvSpPr txBox="1">
            <a:spLocks/>
          </p:cNvSpPr>
          <p:nvPr/>
        </p:nvSpPr>
        <p:spPr>
          <a:xfrm>
            <a:off x="6095998" y="1468890"/>
            <a:ext cx="5446817" cy="597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i="1">
                <a:solidFill>
                  <a:schemeClr val="accent1"/>
                </a:solidFill>
              </a:rPr>
              <a:t>Preparing Skeleton &amp; Mesh</a:t>
            </a:r>
          </a:p>
        </p:txBody>
      </p:sp>
    </p:spTree>
    <p:extLst>
      <p:ext uri="{BB962C8B-B14F-4D97-AF65-F5344CB8AC3E}">
        <p14:creationId xmlns:p14="http://schemas.microsoft.com/office/powerpoint/2010/main" val="3405938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87" y="159157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/>
              <a:t>Runtime Animation Import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7FEA998-3A03-8D73-D7AF-FA8ECDA5D497}"/>
              </a:ext>
            </a:extLst>
          </p:cNvPr>
          <p:cNvSpPr txBox="1">
            <a:spLocks/>
          </p:cNvSpPr>
          <p:nvPr/>
        </p:nvSpPr>
        <p:spPr>
          <a:xfrm>
            <a:off x="1042609" y="2290618"/>
            <a:ext cx="4490913" cy="1428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b="1">
                <a:solidFill>
                  <a:schemeClr val="accent1"/>
                </a:solidFill>
              </a:rPr>
              <a:t>Parsed</a:t>
            </a:r>
          </a:p>
          <a:p>
            <a:pPr marL="0" indent="0" algn="ctr">
              <a:buNone/>
            </a:pPr>
            <a:r>
              <a:rPr lang="en-US" sz="3600" b="1">
                <a:solidFill>
                  <a:schemeClr val="accent1"/>
                </a:solidFill>
              </a:rPr>
              <a:t>Animation Data</a:t>
            </a:r>
            <a:endParaRPr lang="en-US" sz="3600" b="1" i="1">
              <a:solidFill>
                <a:schemeClr val="accent1"/>
              </a:solidFill>
            </a:endParaRP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BF6CD30B-F4AC-86BB-D1D5-D6F264E88BE2}"/>
              </a:ext>
            </a:extLst>
          </p:cNvPr>
          <p:cNvSpPr txBox="1">
            <a:spLocks/>
          </p:cNvSpPr>
          <p:nvPr/>
        </p:nvSpPr>
        <p:spPr>
          <a:xfrm>
            <a:off x="6502400" y="2340515"/>
            <a:ext cx="5446817" cy="1532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b="1">
                <a:solidFill>
                  <a:schemeClr val="accent1"/>
                </a:solidFill>
              </a:rPr>
              <a:t>Prepared</a:t>
            </a:r>
          </a:p>
          <a:p>
            <a:pPr marL="0" indent="0" algn="ctr">
              <a:buNone/>
            </a:pPr>
            <a:r>
              <a:rPr lang="en-US" sz="3600" b="1">
                <a:solidFill>
                  <a:schemeClr val="accent1"/>
                </a:solidFill>
              </a:rPr>
              <a:t>Skeleton &amp; Mesh</a:t>
            </a:r>
          </a:p>
        </p:txBody>
      </p:sp>
      <p:sp>
        <p:nvSpPr>
          <p:cNvPr id="3" name="같음 기호 2">
            <a:extLst>
              <a:ext uri="{FF2B5EF4-FFF2-40B4-BE49-F238E27FC236}">
                <a16:creationId xmlns:a16="http://schemas.microsoft.com/office/drawing/2014/main" id="{38FAF81A-C8CC-9BCD-B178-A5CCDC9220FC}"/>
              </a:ext>
            </a:extLst>
          </p:cNvPr>
          <p:cNvSpPr/>
          <p:nvPr/>
        </p:nvSpPr>
        <p:spPr>
          <a:xfrm>
            <a:off x="3004987" y="4517485"/>
            <a:ext cx="988131" cy="597604"/>
          </a:xfrm>
          <a:prstGeom prst="mathEqual">
            <a:avLst>
              <a:gd name="adj1" fmla="val 17853"/>
              <a:gd name="adj2" fmla="val 1176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더하기 기호 3">
            <a:extLst>
              <a:ext uri="{FF2B5EF4-FFF2-40B4-BE49-F238E27FC236}">
                <a16:creationId xmlns:a16="http://schemas.microsoft.com/office/drawing/2014/main" id="{65B16607-53EE-859C-71F3-29DDF396A553}"/>
              </a:ext>
            </a:extLst>
          </p:cNvPr>
          <p:cNvSpPr/>
          <p:nvPr/>
        </p:nvSpPr>
        <p:spPr>
          <a:xfrm>
            <a:off x="5664200" y="2585956"/>
            <a:ext cx="838200" cy="838200"/>
          </a:xfrm>
          <a:prstGeom prst="mathPlus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E049B238-F122-17F1-E495-98D5DA0BB698}"/>
              </a:ext>
            </a:extLst>
          </p:cNvPr>
          <p:cNvSpPr txBox="1">
            <a:spLocks/>
          </p:cNvSpPr>
          <p:nvPr/>
        </p:nvSpPr>
        <p:spPr>
          <a:xfrm>
            <a:off x="4493331" y="4517484"/>
            <a:ext cx="4815769" cy="859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>
                <a:solidFill>
                  <a:schemeClr val="accent1"/>
                </a:solidFill>
              </a:rPr>
              <a:t>UAnimSequence*</a:t>
            </a:r>
            <a:endParaRPr lang="en-US" sz="3600" b="1" i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461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3C720553-FADD-0B20-80CF-EE64DC5BC18E}"/>
              </a:ext>
            </a:extLst>
          </p:cNvPr>
          <p:cNvSpPr/>
          <p:nvPr/>
        </p:nvSpPr>
        <p:spPr>
          <a:xfrm>
            <a:off x="0" y="0"/>
            <a:ext cx="12192000" cy="2624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33">
            <a:extLst>
              <a:ext uri="{FF2B5EF4-FFF2-40B4-BE49-F238E27FC236}">
                <a16:creationId xmlns:a16="http://schemas.microsoft.com/office/drawing/2014/main" id="{1B6267BE-0B88-9F9D-91D1-2B5B49F5F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87388"/>
            <a:ext cx="2719492" cy="1480749"/>
          </a:xfrm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chemeClr val="accent1"/>
                </a:solidFill>
              </a:rPr>
              <a:t>Target</a:t>
            </a:r>
            <a:br>
              <a:rPr lang="en-US" sz="3600"/>
            </a:br>
            <a:r>
              <a:rPr lang="en-US" sz="3600">
                <a:solidFill>
                  <a:schemeClr val="accent1"/>
                </a:solidFill>
              </a:rPr>
              <a:t>Animation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1F8C7D-A3A7-329A-0615-1C9701F6D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93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90C4CA7-0D93-E5EF-6381-1FB5BF965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155"/>
            <a:ext cx="12192000" cy="656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23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3C720553-FADD-0B20-80CF-EE64DC5BC18E}"/>
              </a:ext>
            </a:extLst>
          </p:cNvPr>
          <p:cNvSpPr/>
          <p:nvPr/>
        </p:nvSpPr>
        <p:spPr>
          <a:xfrm>
            <a:off x="0" y="0"/>
            <a:ext cx="12192000" cy="2624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33">
            <a:extLst>
              <a:ext uri="{FF2B5EF4-FFF2-40B4-BE49-F238E27FC236}">
                <a16:creationId xmlns:a16="http://schemas.microsoft.com/office/drawing/2014/main" id="{1B6267BE-0B88-9F9D-91D1-2B5B49F5F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87388"/>
            <a:ext cx="2719492" cy="1480749"/>
          </a:xfrm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chemeClr val="accent1"/>
                </a:solidFill>
              </a:rPr>
              <a:t>Imported</a:t>
            </a:r>
            <a:br>
              <a:rPr lang="en-US" sz="3600">
                <a:solidFill>
                  <a:schemeClr val="accent1"/>
                </a:solidFill>
              </a:rPr>
            </a:br>
            <a:r>
              <a:rPr lang="en-US" sz="3600">
                <a:solidFill>
                  <a:schemeClr val="accent1"/>
                </a:solidFill>
              </a:rPr>
              <a:t>Animaion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2A34B9-87EC-DAD1-3419-6F3BEBBE4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349" y="0"/>
            <a:ext cx="67933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451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B48A1197-8309-4D79-A0C9-C45E4A6FF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84" y="2683351"/>
            <a:ext cx="2719492" cy="1480749"/>
          </a:xfrm>
        </p:spPr>
        <p:txBody>
          <a:bodyPr anchor="ctr">
            <a:normAutofit/>
          </a:bodyPr>
          <a:lstStyle/>
          <a:p>
            <a:r>
              <a:rPr lang="en-US" sz="4000"/>
              <a:t>Pipeline</a:t>
            </a:r>
            <a:br>
              <a:rPr lang="en-US" sz="4000"/>
            </a:br>
            <a:r>
              <a:rPr lang="en-US" sz="4000"/>
              <a:t>Overview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D2B380-45A6-614B-8FF7-403969A4BC69}"/>
              </a:ext>
            </a:extLst>
          </p:cNvPr>
          <p:cNvSpPr/>
          <p:nvPr/>
        </p:nvSpPr>
        <p:spPr>
          <a:xfrm>
            <a:off x="4968792" y="1331858"/>
            <a:ext cx="1241681" cy="6448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Model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23D326-A518-156E-8884-3CD94B4D1725}"/>
              </a:ext>
            </a:extLst>
          </p:cNvPr>
          <p:cNvSpPr/>
          <p:nvPr/>
        </p:nvSpPr>
        <p:spPr>
          <a:xfrm>
            <a:off x="3368409" y="1331858"/>
            <a:ext cx="1148332" cy="644889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Text Input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34B41A7-3839-A047-97B8-5F9A1DA261B6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4516741" y="1654303"/>
            <a:ext cx="452051" cy="0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21FBC55-4332-D729-BCB2-B090F8FCE6C4}"/>
              </a:ext>
            </a:extLst>
          </p:cNvPr>
          <p:cNvSpPr/>
          <p:nvPr/>
        </p:nvSpPr>
        <p:spPr>
          <a:xfrm>
            <a:off x="6662655" y="1340930"/>
            <a:ext cx="1315143" cy="6448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Motion Data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D9D02DC-ECFD-4A4E-0482-55AFDDC8CDB3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>
            <a:off x="6210473" y="1654303"/>
            <a:ext cx="452182" cy="9071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0CF3E6B-439C-F720-2195-F6920DF65566}"/>
              </a:ext>
            </a:extLst>
          </p:cNvPr>
          <p:cNvSpPr/>
          <p:nvPr/>
        </p:nvSpPr>
        <p:spPr>
          <a:xfrm>
            <a:off x="8337909" y="1331857"/>
            <a:ext cx="1241681" cy="6448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Conv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85DC3B1-04D0-44F1-7B7A-576A11935469}"/>
              </a:ext>
            </a:extLst>
          </p:cNvPr>
          <p:cNvCxnSpPr>
            <a:cxnSpLocks/>
            <a:stCxn id="14" idx="3"/>
            <a:endCxn id="19" idx="1"/>
          </p:cNvCxnSpPr>
          <p:nvPr/>
        </p:nvCxnSpPr>
        <p:spPr>
          <a:xfrm flipV="1">
            <a:off x="7977798" y="1654302"/>
            <a:ext cx="360111" cy="9072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6E2585-C2B8-69ED-9D9B-0DA517E791E2}"/>
              </a:ext>
            </a:extLst>
          </p:cNvPr>
          <p:cNvSpPr/>
          <p:nvPr/>
        </p:nvSpPr>
        <p:spPr>
          <a:xfrm>
            <a:off x="9954244" y="1340930"/>
            <a:ext cx="1315143" cy="6448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FBX Data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9DA1336-F4CF-F303-C79D-58B63EDB6F1F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>
            <a:off x="9579590" y="1654302"/>
            <a:ext cx="374654" cy="9072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1D06E82-2311-D182-A278-15D7BA30F9FD}"/>
              </a:ext>
            </a:extLst>
          </p:cNvPr>
          <p:cNvSpPr/>
          <p:nvPr/>
        </p:nvSpPr>
        <p:spPr>
          <a:xfrm>
            <a:off x="4780832" y="4729237"/>
            <a:ext cx="1320432" cy="644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Assimp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3431C75-5573-8FA1-519E-DB120F10A468}"/>
              </a:ext>
            </a:extLst>
          </p:cNvPr>
          <p:cNvSpPr/>
          <p:nvPr/>
        </p:nvSpPr>
        <p:spPr>
          <a:xfrm>
            <a:off x="3261333" y="4729237"/>
            <a:ext cx="1148331" cy="6448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FBX</a:t>
            </a:r>
          </a:p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Data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1191788-7A50-B804-E7BA-438B4569D203}"/>
              </a:ext>
            </a:extLst>
          </p:cNvPr>
          <p:cNvCxnSpPr>
            <a:cxnSpLocks/>
            <a:stCxn id="29" idx="3"/>
            <a:endCxn id="28" idx="1"/>
          </p:cNvCxnSpPr>
          <p:nvPr/>
        </p:nvCxnSpPr>
        <p:spPr>
          <a:xfrm>
            <a:off x="4409664" y="5051681"/>
            <a:ext cx="371168" cy="0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75E45D7-D5AB-702B-552F-B10A46DBA484}"/>
              </a:ext>
            </a:extLst>
          </p:cNvPr>
          <p:cNvCxnSpPr>
            <a:cxnSpLocks/>
            <a:stCxn id="28" idx="3"/>
            <a:endCxn id="64" idx="1"/>
          </p:cNvCxnSpPr>
          <p:nvPr/>
        </p:nvCxnSpPr>
        <p:spPr>
          <a:xfrm>
            <a:off x="6101264" y="5051681"/>
            <a:ext cx="422272" cy="0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376F07F-331E-F26D-2501-7F056807AF8B}"/>
              </a:ext>
            </a:extLst>
          </p:cNvPr>
          <p:cNvCxnSpPr/>
          <p:nvPr/>
        </p:nvCxnSpPr>
        <p:spPr>
          <a:xfrm>
            <a:off x="3368409" y="3423725"/>
            <a:ext cx="8585334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itle 33">
            <a:extLst>
              <a:ext uri="{FF2B5EF4-FFF2-40B4-BE49-F238E27FC236}">
                <a16:creationId xmlns:a16="http://schemas.microsoft.com/office/drawing/2014/main" id="{6F4E9A9A-13C0-4016-A646-FACED53B676C}"/>
              </a:ext>
            </a:extLst>
          </p:cNvPr>
          <p:cNvSpPr txBox="1">
            <a:spLocks/>
          </p:cNvSpPr>
          <p:nvPr/>
        </p:nvSpPr>
        <p:spPr>
          <a:xfrm>
            <a:off x="2808892" y="2596941"/>
            <a:ext cx="2281806" cy="766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>
                <a:solidFill>
                  <a:schemeClr val="accent3"/>
                </a:solidFill>
              </a:rPr>
              <a:t>Python</a:t>
            </a:r>
          </a:p>
        </p:txBody>
      </p:sp>
      <p:sp>
        <p:nvSpPr>
          <p:cNvPr id="44" name="Title 33">
            <a:extLst>
              <a:ext uri="{FF2B5EF4-FFF2-40B4-BE49-F238E27FC236}">
                <a16:creationId xmlns:a16="http://schemas.microsoft.com/office/drawing/2014/main" id="{B9AD54F4-E828-705F-9378-72A65AECAA2D}"/>
              </a:ext>
            </a:extLst>
          </p:cNvPr>
          <p:cNvSpPr txBox="1">
            <a:spLocks/>
          </p:cNvSpPr>
          <p:nvPr/>
        </p:nvSpPr>
        <p:spPr>
          <a:xfrm>
            <a:off x="3261333" y="3434275"/>
            <a:ext cx="2492051" cy="766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>
                <a:solidFill>
                  <a:schemeClr val="accent3"/>
                </a:solidFill>
              </a:rPr>
              <a:t>Unreal Engine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3126E83-4B4C-5885-573B-7F3D028BCF22}"/>
              </a:ext>
            </a:extLst>
          </p:cNvPr>
          <p:cNvSpPr/>
          <p:nvPr/>
        </p:nvSpPr>
        <p:spPr>
          <a:xfrm>
            <a:off x="10027305" y="4720896"/>
            <a:ext cx="1755169" cy="6448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Animation</a:t>
            </a:r>
          </a:p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Sequence</a:t>
            </a:r>
          </a:p>
        </p:txBody>
      </p:sp>
      <p:sp>
        <p:nvSpPr>
          <p:cNvPr id="53" name="Title 33">
            <a:extLst>
              <a:ext uri="{FF2B5EF4-FFF2-40B4-BE49-F238E27FC236}">
                <a16:creationId xmlns:a16="http://schemas.microsoft.com/office/drawing/2014/main" id="{E097DE62-1620-6966-E970-AEC46CFB0410}"/>
              </a:ext>
            </a:extLst>
          </p:cNvPr>
          <p:cNvSpPr txBox="1">
            <a:spLocks/>
          </p:cNvSpPr>
          <p:nvPr/>
        </p:nvSpPr>
        <p:spPr>
          <a:xfrm>
            <a:off x="286636" y="4311305"/>
            <a:ext cx="2719492" cy="14807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accent4">
                    <a:lumMod val="60000"/>
                    <a:lumOff val="40000"/>
                  </a:schemeClr>
                </a:solidFill>
              </a:rPr>
              <a:t>Working Version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7C1269-B393-A6FE-C7B0-1732D0FB1670}"/>
              </a:ext>
            </a:extLst>
          </p:cNvPr>
          <p:cNvSpPr/>
          <p:nvPr/>
        </p:nvSpPr>
        <p:spPr>
          <a:xfrm>
            <a:off x="8096069" y="4729236"/>
            <a:ext cx="1474861" cy="644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Runtime</a:t>
            </a:r>
          </a:p>
          <a:p>
            <a:pPr algn="ctr"/>
            <a:r>
              <a:rPr lang="en-US" sz="2000" b="1"/>
              <a:t>Importer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3BDE5C9-D4F9-DC98-6475-E633B872000F}"/>
              </a:ext>
            </a:extLst>
          </p:cNvPr>
          <p:cNvSpPr/>
          <p:nvPr/>
        </p:nvSpPr>
        <p:spPr>
          <a:xfrm>
            <a:off x="6523536" y="4729237"/>
            <a:ext cx="1287761" cy="6448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Motion</a:t>
            </a:r>
          </a:p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Data</a:t>
            </a: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155A2101-35D8-231C-5E6D-321DDC631173}"/>
              </a:ext>
            </a:extLst>
          </p:cNvPr>
          <p:cNvCxnSpPr>
            <a:cxnSpLocks/>
            <a:stCxn id="64" idx="3"/>
            <a:endCxn id="59" idx="1"/>
          </p:cNvCxnSpPr>
          <p:nvPr/>
        </p:nvCxnSpPr>
        <p:spPr>
          <a:xfrm flipV="1">
            <a:off x="7811297" y="5051680"/>
            <a:ext cx="284772" cy="1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CFE0B9FF-EE5F-AEE7-B591-5F5A90F129F2}"/>
              </a:ext>
            </a:extLst>
          </p:cNvPr>
          <p:cNvCxnSpPr>
            <a:cxnSpLocks/>
            <a:stCxn id="59" idx="3"/>
            <a:endCxn id="48" idx="1"/>
          </p:cNvCxnSpPr>
          <p:nvPr/>
        </p:nvCxnSpPr>
        <p:spPr>
          <a:xfrm flipV="1">
            <a:off x="9570930" y="5043340"/>
            <a:ext cx="456375" cy="8340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44513EFD-7EF3-0801-FA5D-6E8A5FE0F1F7}"/>
              </a:ext>
            </a:extLst>
          </p:cNvPr>
          <p:cNvCxnSpPr>
            <a:cxnSpLocks/>
            <a:endCxn id="3" idx="0"/>
          </p:cNvCxnSpPr>
          <p:nvPr/>
        </p:nvCxnSpPr>
        <p:spPr>
          <a:xfrm flipH="1">
            <a:off x="10899116" y="5365784"/>
            <a:ext cx="5774" cy="610845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75FF5452-6FAF-6A3A-8E54-4DB601C74B7B}"/>
              </a:ext>
            </a:extLst>
          </p:cNvPr>
          <p:cNvSpPr/>
          <p:nvPr/>
        </p:nvSpPr>
        <p:spPr>
          <a:xfrm>
            <a:off x="10023140" y="5976629"/>
            <a:ext cx="1751951" cy="644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/>
              <a:t>Retargeting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F403D51-1FA1-397D-9582-0A2F06EFB99B}"/>
              </a:ext>
            </a:extLst>
          </p:cNvPr>
          <p:cNvSpPr/>
          <p:nvPr/>
        </p:nvSpPr>
        <p:spPr>
          <a:xfrm>
            <a:off x="5902107" y="5976628"/>
            <a:ext cx="1755169" cy="6448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3"/>
                </a:solidFill>
              </a:rPr>
              <a:t>Applied!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F396EBD-368D-D8D8-9CE9-67B7D3C5437F}"/>
              </a:ext>
            </a:extLst>
          </p:cNvPr>
          <p:cNvCxnSpPr>
            <a:cxnSpLocks/>
            <a:stCxn id="3" idx="1"/>
            <a:endCxn id="9" idx="3"/>
          </p:cNvCxnSpPr>
          <p:nvPr/>
        </p:nvCxnSpPr>
        <p:spPr>
          <a:xfrm flipH="1" flipV="1">
            <a:off x="9570929" y="6299072"/>
            <a:ext cx="452211" cy="1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40505C-72F4-F2C3-D367-6DB3CCE8C64F}"/>
              </a:ext>
            </a:extLst>
          </p:cNvPr>
          <p:cNvSpPr/>
          <p:nvPr/>
        </p:nvSpPr>
        <p:spPr>
          <a:xfrm>
            <a:off x="8096068" y="5976628"/>
            <a:ext cx="1474861" cy="644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Animation</a:t>
            </a:r>
          </a:p>
          <a:p>
            <a:pPr algn="ctr"/>
            <a:r>
              <a:rPr lang="en-US" sz="2000" b="1"/>
              <a:t>State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4ED8458-2C3F-C603-C75F-F9543E0DDE4D}"/>
              </a:ext>
            </a:extLst>
          </p:cNvPr>
          <p:cNvCxnSpPr>
            <a:cxnSpLocks/>
            <a:stCxn id="9" idx="1"/>
            <a:endCxn id="5" idx="3"/>
          </p:cNvCxnSpPr>
          <p:nvPr/>
        </p:nvCxnSpPr>
        <p:spPr>
          <a:xfrm flipH="1">
            <a:off x="7657276" y="6299072"/>
            <a:ext cx="438792" cy="0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504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1D2B380-45A6-614B-8FF7-403969A4BC69}"/>
              </a:ext>
            </a:extLst>
          </p:cNvPr>
          <p:cNvSpPr/>
          <p:nvPr/>
        </p:nvSpPr>
        <p:spPr>
          <a:xfrm>
            <a:off x="5908471" y="2167159"/>
            <a:ext cx="1223454" cy="6354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ONNX</a:t>
            </a:r>
          </a:p>
          <a:p>
            <a:pPr algn="ctr"/>
            <a:r>
              <a:rPr lang="en-US" sz="2000" b="1"/>
              <a:t>Model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23D326-A518-156E-8884-3CD94B4D1725}"/>
              </a:ext>
            </a:extLst>
          </p:cNvPr>
          <p:cNvSpPr/>
          <p:nvPr/>
        </p:nvSpPr>
        <p:spPr>
          <a:xfrm>
            <a:off x="4285587" y="2167159"/>
            <a:ext cx="1131475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Text Input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34B41A7-3839-A047-97B8-5F9A1DA261B6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5417062" y="2484870"/>
            <a:ext cx="491409" cy="0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21FBC55-4332-D729-BCB2-B090F8FCE6C4}"/>
              </a:ext>
            </a:extLst>
          </p:cNvPr>
          <p:cNvSpPr/>
          <p:nvPr/>
        </p:nvSpPr>
        <p:spPr>
          <a:xfrm>
            <a:off x="7743652" y="2169256"/>
            <a:ext cx="1295838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Motion Data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D9D02DC-ECFD-4A4E-0482-55AFDDC8CDB3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>
            <a:off x="7131925" y="2484870"/>
            <a:ext cx="611727" cy="2097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0CF3E6B-439C-F720-2195-F6920DF65566}"/>
              </a:ext>
            </a:extLst>
          </p:cNvPr>
          <p:cNvSpPr/>
          <p:nvPr/>
        </p:nvSpPr>
        <p:spPr>
          <a:xfrm>
            <a:off x="9568892" y="2167159"/>
            <a:ext cx="1223454" cy="6354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Conv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85DC3B1-04D0-44F1-7B7A-576A11935469}"/>
              </a:ext>
            </a:extLst>
          </p:cNvPr>
          <p:cNvCxnSpPr>
            <a:cxnSpLocks/>
            <a:stCxn id="14" idx="3"/>
            <a:endCxn id="19" idx="1"/>
          </p:cNvCxnSpPr>
          <p:nvPr/>
        </p:nvCxnSpPr>
        <p:spPr>
          <a:xfrm flipV="1">
            <a:off x="9039490" y="2484870"/>
            <a:ext cx="529402" cy="2097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9DA1336-F4CF-F303-C79D-58B63EDB6F1F}"/>
              </a:ext>
            </a:extLst>
          </p:cNvPr>
          <p:cNvCxnSpPr>
            <a:cxnSpLocks/>
            <a:stCxn id="19" idx="2"/>
            <a:endCxn id="7" idx="0"/>
          </p:cNvCxnSpPr>
          <p:nvPr/>
        </p:nvCxnSpPr>
        <p:spPr>
          <a:xfrm>
            <a:off x="10180619" y="2802581"/>
            <a:ext cx="0" cy="784003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 33">
            <a:extLst>
              <a:ext uri="{FF2B5EF4-FFF2-40B4-BE49-F238E27FC236}">
                <a16:creationId xmlns:a16="http://schemas.microsoft.com/office/drawing/2014/main" id="{B9AD54F4-E828-705F-9378-72A65AECAA2D}"/>
              </a:ext>
            </a:extLst>
          </p:cNvPr>
          <p:cNvSpPr txBox="1">
            <a:spLocks/>
          </p:cNvSpPr>
          <p:nvPr/>
        </p:nvSpPr>
        <p:spPr>
          <a:xfrm>
            <a:off x="5946130" y="578779"/>
            <a:ext cx="3161788" cy="766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>
                <a:solidFill>
                  <a:schemeClr val="accent3"/>
                </a:solidFill>
              </a:rPr>
              <a:t>Unreal Engine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3126E83-4B4C-5885-573B-7F3D028BCF22}"/>
              </a:ext>
            </a:extLst>
          </p:cNvPr>
          <p:cNvSpPr/>
          <p:nvPr/>
        </p:nvSpPr>
        <p:spPr>
          <a:xfrm>
            <a:off x="4299132" y="3586584"/>
            <a:ext cx="1729406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Animation</a:t>
            </a:r>
          </a:p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Sequence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7C1269-B393-A6FE-C7B0-1732D0FB1670}"/>
              </a:ext>
            </a:extLst>
          </p:cNvPr>
          <p:cNvSpPr/>
          <p:nvPr/>
        </p:nvSpPr>
        <p:spPr>
          <a:xfrm>
            <a:off x="7274348" y="3586584"/>
            <a:ext cx="1453213" cy="6354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Runtime</a:t>
            </a:r>
          </a:p>
          <a:p>
            <a:pPr algn="ctr"/>
            <a:r>
              <a:rPr lang="en-US" sz="2000" b="1"/>
              <a:t>Importer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CFE0B9FF-EE5F-AEE7-B591-5F5A90F129F2}"/>
              </a:ext>
            </a:extLst>
          </p:cNvPr>
          <p:cNvCxnSpPr>
            <a:cxnSpLocks/>
            <a:stCxn id="59" idx="1"/>
            <a:endCxn id="48" idx="3"/>
          </p:cNvCxnSpPr>
          <p:nvPr/>
        </p:nvCxnSpPr>
        <p:spPr>
          <a:xfrm flipH="1">
            <a:off x="6028538" y="3904295"/>
            <a:ext cx="1245810" cy="0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678C8B-4F10-CCEC-6845-0CD70A4BDE91}"/>
              </a:ext>
            </a:extLst>
          </p:cNvPr>
          <p:cNvSpPr/>
          <p:nvPr/>
        </p:nvSpPr>
        <p:spPr>
          <a:xfrm>
            <a:off x="9546189" y="3586584"/>
            <a:ext cx="1268859" cy="6354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Motion</a:t>
            </a:r>
          </a:p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Data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12620D3-52BA-14B2-C9AA-38C619D231F9}"/>
              </a:ext>
            </a:extLst>
          </p:cNvPr>
          <p:cNvCxnSpPr>
            <a:cxnSpLocks/>
            <a:stCxn id="7" idx="1"/>
            <a:endCxn id="59" idx="3"/>
          </p:cNvCxnSpPr>
          <p:nvPr/>
        </p:nvCxnSpPr>
        <p:spPr>
          <a:xfrm flipH="1">
            <a:off x="8727561" y="3904295"/>
            <a:ext cx="818628" cy="0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itle 33">
            <a:extLst>
              <a:ext uri="{FF2B5EF4-FFF2-40B4-BE49-F238E27FC236}">
                <a16:creationId xmlns:a16="http://schemas.microsoft.com/office/drawing/2014/main" id="{6BD97F45-5415-3084-3518-1D8DB0085D4C}"/>
              </a:ext>
            </a:extLst>
          </p:cNvPr>
          <p:cNvSpPr txBox="1">
            <a:spLocks/>
          </p:cNvSpPr>
          <p:nvPr/>
        </p:nvSpPr>
        <p:spPr>
          <a:xfrm>
            <a:off x="218584" y="2683351"/>
            <a:ext cx="2719492" cy="148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Pipeline</a:t>
            </a:r>
            <a:br>
              <a:rPr lang="en-US" sz="4000"/>
            </a:br>
            <a:r>
              <a:rPr lang="en-US" sz="4000"/>
              <a:t>Overview</a:t>
            </a:r>
          </a:p>
        </p:txBody>
      </p:sp>
      <p:sp>
        <p:nvSpPr>
          <p:cNvPr id="67" name="Title 33">
            <a:extLst>
              <a:ext uri="{FF2B5EF4-FFF2-40B4-BE49-F238E27FC236}">
                <a16:creationId xmlns:a16="http://schemas.microsoft.com/office/drawing/2014/main" id="{307134FE-2F6D-F0A3-874A-209196464EC5}"/>
              </a:ext>
            </a:extLst>
          </p:cNvPr>
          <p:cNvSpPr txBox="1">
            <a:spLocks/>
          </p:cNvSpPr>
          <p:nvPr/>
        </p:nvSpPr>
        <p:spPr>
          <a:xfrm>
            <a:off x="286636" y="4311305"/>
            <a:ext cx="2719492" cy="14807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accent4">
                    <a:lumMod val="60000"/>
                    <a:lumOff val="40000"/>
                  </a:schemeClr>
                </a:solidFill>
              </a:rPr>
              <a:t>Final Goal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8599672-FAA7-608E-55ED-32AC0D5311F4}"/>
              </a:ext>
            </a:extLst>
          </p:cNvPr>
          <p:cNvSpPr/>
          <p:nvPr/>
        </p:nvSpPr>
        <p:spPr>
          <a:xfrm>
            <a:off x="7274621" y="4875074"/>
            <a:ext cx="1474861" cy="644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Animation</a:t>
            </a:r>
          </a:p>
          <a:p>
            <a:pPr algn="ctr"/>
            <a:r>
              <a:rPr lang="en-US" sz="2000" b="1"/>
              <a:t>State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57CF9E7B-D22D-1522-F2C1-8F839CAAAC95}"/>
              </a:ext>
            </a:extLst>
          </p:cNvPr>
          <p:cNvCxnSpPr>
            <a:cxnSpLocks/>
            <a:stCxn id="71" idx="3"/>
            <a:endCxn id="76" idx="1"/>
          </p:cNvCxnSpPr>
          <p:nvPr/>
        </p:nvCxnSpPr>
        <p:spPr>
          <a:xfrm flipV="1">
            <a:off x="8749482" y="5181643"/>
            <a:ext cx="819683" cy="15875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EC42C82-1CA7-A4E0-158A-86B0B0488048}"/>
              </a:ext>
            </a:extLst>
          </p:cNvPr>
          <p:cNvSpPr/>
          <p:nvPr/>
        </p:nvSpPr>
        <p:spPr>
          <a:xfrm>
            <a:off x="4299677" y="4846210"/>
            <a:ext cx="1728861" cy="6391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/>
              <a:t>Retargeting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4C8F0EA6-0B99-77CB-571E-BF0E3D027158}"/>
              </a:ext>
            </a:extLst>
          </p:cNvPr>
          <p:cNvCxnSpPr>
            <a:cxnSpLocks/>
            <a:stCxn id="74" idx="3"/>
            <a:endCxn id="71" idx="1"/>
          </p:cNvCxnSpPr>
          <p:nvPr/>
        </p:nvCxnSpPr>
        <p:spPr>
          <a:xfrm>
            <a:off x="6028538" y="5165768"/>
            <a:ext cx="1246083" cy="31750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EDEF510-177F-910E-103B-1D81AB61C9C3}"/>
              </a:ext>
            </a:extLst>
          </p:cNvPr>
          <p:cNvSpPr/>
          <p:nvPr/>
        </p:nvSpPr>
        <p:spPr>
          <a:xfrm>
            <a:off x="9569165" y="4859199"/>
            <a:ext cx="1268859" cy="6448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3"/>
                </a:solidFill>
              </a:rPr>
              <a:t>Applied!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8FD3162-8BAC-6E03-D5F1-D2569C5C8813}"/>
              </a:ext>
            </a:extLst>
          </p:cNvPr>
          <p:cNvCxnSpPr>
            <a:cxnSpLocks/>
            <a:stCxn id="48" idx="2"/>
            <a:endCxn id="74" idx="0"/>
          </p:cNvCxnSpPr>
          <p:nvPr/>
        </p:nvCxnSpPr>
        <p:spPr>
          <a:xfrm>
            <a:off x="5163835" y="4222006"/>
            <a:ext cx="273" cy="624204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506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B48A1197-8309-4D79-A0C9-C45E4A6FF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84" y="2688625"/>
            <a:ext cx="2719492" cy="1480749"/>
          </a:xfrm>
        </p:spPr>
        <p:txBody>
          <a:bodyPr anchor="ctr">
            <a:normAutofit fontScale="90000"/>
          </a:bodyPr>
          <a:lstStyle/>
          <a:p>
            <a:r>
              <a:rPr lang="en-US" sz="4000"/>
              <a:t>To Do</a:t>
            </a:r>
            <a:br>
              <a:rPr lang="en-US" sz="4000"/>
            </a:br>
            <a:r>
              <a:rPr lang="en-US" sz="4000"/>
              <a:t>Next Week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D7C9D33D-8176-89A0-6FF5-F9FBEC73E0F3}"/>
              </a:ext>
            </a:extLst>
          </p:cNvPr>
          <p:cNvSpPr txBox="1">
            <a:spLocks/>
          </p:cNvSpPr>
          <p:nvPr/>
        </p:nvSpPr>
        <p:spPr>
          <a:xfrm>
            <a:off x="3762333" y="2255621"/>
            <a:ext cx="7402971" cy="38275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800" b="1">
                <a:solidFill>
                  <a:schemeClr val="accent1"/>
                </a:solidFill>
              </a:rPr>
              <a:t>Train Model (Augmentation)</a:t>
            </a:r>
          </a:p>
          <a:p>
            <a:pPr>
              <a:lnSpc>
                <a:spcPct val="150000"/>
              </a:lnSpc>
            </a:pPr>
            <a:r>
              <a:rPr lang="en-US" sz="2800" b="1">
                <a:solidFill>
                  <a:schemeClr val="accent1"/>
                </a:solidFill>
              </a:rPr>
              <a:t>Fix Position &amp; Axes Issues</a:t>
            </a:r>
          </a:p>
          <a:p>
            <a:pPr>
              <a:lnSpc>
                <a:spcPct val="150000"/>
              </a:lnSpc>
            </a:pPr>
            <a:r>
              <a:rPr lang="en-US" sz="2800" b="1">
                <a:solidFill>
                  <a:schemeClr val="accent1"/>
                </a:solidFill>
              </a:rPr>
              <a:t>Export Model for Unreal Engine(ONNX)</a:t>
            </a:r>
            <a:endParaRPr lang="ko-KR" altLang="en-US" sz="2800" b="1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endParaRPr lang="en-US" sz="2800" b="1" i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189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nimation Pose Assets in Unreal Engine | Unreal Engine 5.0 Documentation">
            <a:extLst>
              <a:ext uri="{FF2B5EF4-FFF2-40B4-BE49-F238E27FC236}">
                <a16:creationId xmlns:a16="http://schemas.microsoft.com/office/drawing/2014/main" id="{E0E190AB-011B-04FB-3F5C-6CDCF409E475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4" r="25480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8D150CF-F888-48EA-89E8-311ED5E91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4"/>
            <a:ext cx="9014500" cy="41306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800" b="1" kern="1200" spc="-4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</a:t>
            </a:r>
            <a:br>
              <a:rPr lang="en-US" sz="8800" b="1" kern="1200" spc="-4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8800" b="1" kern="1200" spc="-4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YOU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BBE0348-1527-4055-BA8A-E27542227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933494"/>
            <a:ext cx="7466256" cy="13951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b="1" kern="1200" spc="-20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UNREAL NEURAL</a:t>
            </a:r>
          </a:p>
        </p:txBody>
      </p:sp>
    </p:spTree>
    <p:extLst>
      <p:ext uri="{BB962C8B-B14F-4D97-AF65-F5344CB8AC3E}">
        <p14:creationId xmlns:p14="http://schemas.microsoft.com/office/powerpoint/2010/main" val="2355133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B48A1197-8309-4D79-A0C9-C45E4A6FF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84" y="2683351"/>
            <a:ext cx="2719492" cy="1480749"/>
          </a:xfrm>
        </p:spPr>
        <p:txBody>
          <a:bodyPr anchor="ctr">
            <a:normAutofit/>
          </a:bodyPr>
          <a:lstStyle/>
          <a:p>
            <a:r>
              <a:rPr lang="en-US" sz="4000"/>
              <a:t>Contents</a:t>
            </a:r>
          </a:p>
        </p:txBody>
      </p:sp>
      <p:sp>
        <p:nvSpPr>
          <p:cNvPr id="82" name="Subtitle 7">
            <a:extLst>
              <a:ext uri="{FF2B5EF4-FFF2-40B4-BE49-F238E27FC236}">
                <a16:creationId xmlns:a16="http://schemas.microsoft.com/office/drawing/2014/main" id="{35A863E5-4120-7136-54CE-E8D889A972AB}"/>
              </a:ext>
            </a:extLst>
          </p:cNvPr>
          <p:cNvSpPr txBox="1">
            <a:spLocks/>
          </p:cNvSpPr>
          <p:nvPr/>
        </p:nvSpPr>
        <p:spPr>
          <a:xfrm>
            <a:off x="3835589" y="728026"/>
            <a:ext cx="7980359" cy="5391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</a:pPr>
            <a:r>
              <a:rPr lang="en-US" sz="2800" b="1">
                <a:solidFill>
                  <a:schemeClr val="accent1"/>
                </a:solidFill>
                <a:latin typeface="+mj-lt"/>
              </a:rPr>
              <a:t>Pipeline Overview: Working Version</a:t>
            </a:r>
          </a:p>
          <a:p>
            <a:pPr marL="800100" lvl="1" indent="-342900">
              <a:lnSpc>
                <a:spcPct val="200000"/>
              </a:lnSpc>
            </a:pPr>
            <a:r>
              <a:rPr lang="en-US" sz="2400" b="1">
                <a:solidFill>
                  <a:schemeClr val="accent1"/>
                </a:solidFill>
                <a:latin typeface="+mj-lt"/>
              </a:rPr>
              <a:t>Data Processing Progress</a:t>
            </a:r>
          </a:p>
          <a:p>
            <a:pPr marL="800100" lvl="1" indent="-342900">
              <a:lnSpc>
                <a:spcPct val="200000"/>
              </a:lnSpc>
            </a:pPr>
            <a:r>
              <a:rPr lang="en-US" sz="2400" b="1">
                <a:solidFill>
                  <a:schemeClr val="accent1"/>
                </a:solidFill>
                <a:latin typeface="+mj-lt"/>
              </a:rPr>
              <a:t>Unreal Engine Progress</a:t>
            </a:r>
          </a:p>
          <a:p>
            <a:pPr marL="342900" indent="-342900">
              <a:lnSpc>
                <a:spcPct val="200000"/>
              </a:lnSpc>
            </a:pPr>
            <a:r>
              <a:rPr lang="en-US" sz="2800" b="1">
                <a:solidFill>
                  <a:schemeClr val="accent1"/>
                </a:solidFill>
                <a:latin typeface="+mj-lt"/>
              </a:rPr>
              <a:t>Pipeline Overview: Final Goal</a:t>
            </a:r>
          </a:p>
        </p:txBody>
      </p:sp>
    </p:spTree>
    <p:extLst>
      <p:ext uri="{BB962C8B-B14F-4D97-AF65-F5344CB8AC3E}">
        <p14:creationId xmlns:p14="http://schemas.microsoft.com/office/powerpoint/2010/main" val="283486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B48A1197-8309-4D79-A0C9-C45E4A6FF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84" y="2683351"/>
            <a:ext cx="2719492" cy="1480749"/>
          </a:xfrm>
        </p:spPr>
        <p:txBody>
          <a:bodyPr anchor="ctr">
            <a:normAutofit/>
          </a:bodyPr>
          <a:lstStyle/>
          <a:p>
            <a:r>
              <a:rPr lang="en-US" sz="4000"/>
              <a:t>Pipeline</a:t>
            </a:r>
            <a:br>
              <a:rPr lang="en-US" sz="4000"/>
            </a:br>
            <a:r>
              <a:rPr lang="en-US" sz="4000"/>
              <a:t>Overview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D2B380-45A6-614B-8FF7-403969A4BC69}"/>
              </a:ext>
            </a:extLst>
          </p:cNvPr>
          <p:cNvSpPr/>
          <p:nvPr/>
        </p:nvSpPr>
        <p:spPr>
          <a:xfrm>
            <a:off x="4968792" y="1331858"/>
            <a:ext cx="1241681" cy="6448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Model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23D326-A518-156E-8884-3CD94B4D1725}"/>
              </a:ext>
            </a:extLst>
          </p:cNvPr>
          <p:cNvSpPr/>
          <p:nvPr/>
        </p:nvSpPr>
        <p:spPr>
          <a:xfrm>
            <a:off x="3368409" y="1331858"/>
            <a:ext cx="1148332" cy="644889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Text Input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34B41A7-3839-A047-97B8-5F9A1DA261B6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4516741" y="1654303"/>
            <a:ext cx="452051" cy="0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21FBC55-4332-D729-BCB2-B090F8FCE6C4}"/>
              </a:ext>
            </a:extLst>
          </p:cNvPr>
          <p:cNvSpPr/>
          <p:nvPr/>
        </p:nvSpPr>
        <p:spPr>
          <a:xfrm>
            <a:off x="6662655" y="1340930"/>
            <a:ext cx="1315143" cy="6448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Motion Data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D9D02DC-ECFD-4A4E-0482-55AFDDC8CDB3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>
            <a:off x="6210473" y="1654303"/>
            <a:ext cx="452182" cy="9071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0CF3E6B-439C-F720-2195-F6920DF65566}"/>
              </a:ext>
            </a:extLst>
          </p:cNvPr>
          <p:cNvSpPr/>
          <p:nvPr/>
        </p:nvSpPr>
        <p:spPr>
          <a:xfrm>
            <a:off x="8337909" y="1331857"/>
            <a:ext cx="1241681" cy="6448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Conv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85DC3B1-04D0-44F1-7B7A-576A11935469}"/>
              </a:ext>
            </a:extLst>
          </p:cNvPr>
          <p:cNvCxnSpPr>
            <a:cxnSpLocks/>
            <a:stCxn id="14" idx="3"/>
            <a:endCxn id="19" idx="1"/>
          </p:cNvCxnSpPr>
          <p:nvPr/>
        </p:nvCxnSpPr>
        <p:spPr>
          <a:xfrm flipV="1">
            <a:off x="7977798" y="1654302"/>
            <a:ext cx="360111" cy="9072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6E2585-C2B8-69ED-9D9B-0DA517E791E2}"/>
              </a:ext>
            </a:extLst>
          </p:cNvPr>
          <p:cNvSpPr/>
          <p:nvPr/>
        </p:nvSpPr>
        <p:spPr>
          <a:xfrm>
            <a:off x="9954244" y="1340930"/>
            <a:ext cx="1315143" cy="6448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FBX Data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9DA1336-F4CF-F303-C79D-58B63EDB6F1F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>
            <a:off x="9579590" y="1654302"/>
            <a:ext cx="374654" cy="9072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1D06E82-2311-D182-A278-15D7BA30F9FD}"/>
              </a:ext>
            </a:extLst>
          </p:cNvPr>
          <p:cNvSpPr/>
          <p:nvPr/>
        </p:nvSpPr>
        <p:spPr>
          <a:xfrm>
            <a:off x="4780832" y="4729237"/>
            <a:ext cx="1320432" cy="644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Assimp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3431C75-5573-8FA1-519E-DB120F10A468}"/>
              </a:ext>
            </a:extLst>
          </p:cNvPr>
          <p:cNvSpPr/>
          <p:nvPr/>
        </p:nvSpPr>
        <p:spPr>
          <a:xfrm>
            <a:off x="3261333" y="4729237"/>
            <a:ext cx="1148331" cy="6448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FBX</a:t>
            </a:r>
          </a:p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Data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1191788-7A50-B804-E7BA-438B4569D203}"/>
              </a:ext>
            </a:extLst>
          </p:cNvPr>
          <p:cNvCxnSpPr>
            <a:cxnSpLocks/>
            <a:stCxn id="29" idx="3"/>
            <a:endCxn id="28" idx="1"/>
          </p:cNvCxnSpPr>
          <p:nvPr/>
        </p:nvCxnSpPr>
        <p:spPr>
          <a:xfrm>
            <a:off x="4409664" y="5051681"/>
            <a:ext cx="371168" cy="0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75E45D7-D5AB-702B-552F-B10A46DBA484}"/>
              </a:ext>
            </a:extLst>
          </p:cNvPr>
          <p:cNvCxnSpPr>
            <a:cxnSpLocks/>
            <a:stCxn id="28" idx="3"/>
            <a:endCxn id="64" idx="1"/>
          </p:cNvCxnSpPr>
          <p:nvPr/>
        </p:nvCxnSpPr>
        <p:spPr>
          <a:xfrm>
            <a:off x="6101264" y="5051681"/>
            <a:ext cx="422272" cy="0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376F07F-331E-F26D-2501-7F056807AF8B}"/>
              </a:ext>
            </a:extLst>
          </p:cNvPr>
          <p:cNvCxnSpPr/>
          <p:nvPr/>
        </p:nvCxnSpPr>
        <p:spPr>
          <a:xfrm>
            <a:off x="3368409" y="3423725"/>
            <a:ext cx="8585334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itle 33">
            <a:extLst>
              <a:ext uri="{FF2B5EF4-FFF2-40B4-BE49-F238E27FC236}">
                <a16:creationId xmlns:a16="http://schemas.microsoft.com/office/drawing/2014/main" id="{6F4E9A9A-13C0-4016-A646-FACED53B676C}"/>
              </a:ext>
            </a:extLst>
          </p:cNvPr>
          <p:cNvSpPr txBox="1">
            <a:spLocks/>
          </p:cNvSpPr>
          <p:nvPr/>
        </p:nvSpPr>
        <p:spPr>
          <a:xfrm>
            <a:off x="2808892" y="2596941"/>
            <a:ext cx="2281806" cy="766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>
                <a:solidFill>
                  <a:schemeClr val="accent3"/>
                </a:solidFill>
              </a:rPr>
              <a:t>Python</a:t>
            </a:r>
          </a:p>
        </p:txBody>
      </p:sp>
      <p:sp>
        <p:nvSpPr>
          <p:cNvPr id="44" name="Title 33">
            <a:extLst>
              <a:ext uri="{FF2B5EF4-FFF2-40B4-BE49-F238E27FC236}">
                <a16:creationId xmlns:a16="http://schemas.microsoft.com/office/drawing/2014/main" id="{B9AD54F4-E828-705F-9378-72A65AECAA2D}"/>
              </a:ext>
            </a:extLst>
          </p:cNvPr>
          <p:cNvSpPr txBox="1">
            <a:spLocks/>
          </p:cNvSpPr>
          <p:nvPr/>
        </p:nvSpPr>
        <p:spPr>
          <a:xfrm>
            <a:off x="3261333" y="3434275"/>
            <a:ext cx="2492051" cy="766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>
                <a:solidFill>
                  <a:schemeClr val="accent3"/>
                </a:solidFill>
              </a:rPr>
              <a:t>Unreal Engine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3126E83-4B4C-5885-573B-7F3D028BCF22}"/>
              </a:ext>
            </a:extLst>
          </p:cNvPr>
          <p:cNvSpPr/>
          <p:nvPr/>
        </p:nvSpPr>
        <p:spPr>
          <a:xfrm>
            <a:off x="10027305" y="4720896"/>
            <a:ext cx="1755169" cy="6448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Animation</a:t>
            </a:r>
          </a:p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Sequence</a:t>
            </a:r>
          </a:p>
        </p:txBody>
      </p:sp>
      <p:sp>
        <p:nvSpPr>
          <p:cNvPr id="53" name="Title 33">
            <a:extLst>
              <a:ext uri="{FF2B5EF4-FFF2-40B4-BE49-F238E27FC236}">
                <a16:creationId xmlns:a16="http://schemas.microsoft.com/office/drawing/2014/main" id="{E097DE62-1620-6966-E970-AEC46CFB0410}"/>
              </a:ext>
            </a:extLst>
          </p:cNvPr>
          <p:cNvSpPr txBox="1">
            <a:spLocks/>
          </p:cNvSpPr>
          <p:nvPr/>
        </p:nvSpPr>
        <p:spPr>
          <a:xfrm>
            <a:off x="286636" y="4311305"/>
            <a:ext cx="2719492" cy="14807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accent4">
                    <a:lumMod val="60000"/>
                    <a:lumOff val="40000"/>
                  </a:schemeClr>
                </a:solidFill>
              </a:rPr>
              <a:t>Working Version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7C1269-B393-A6FE-C7B0-1732D0FB1670}"/>
              </a:ext>
            </a:extLst>
          </p:cNvPr>
          <p:cNvSpPr/>
          <p:nvPr/>
        </p:nvSpPr>
        <p:spPr>
          <a:xfrm>
            <a:off x="8096069" y="4729236"/>
            <a:ext cx="1474861" cy="644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Runtime</a:t>
            </a:r>
          </a:p>
          <a:p>
            <a:pPr algn="ctr"/>
            <a:r>
              <a:rPr lang="en-US" sz="2000" b="1"/>
              <a:t>Importer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3BDE5C9-D4F9-DC98-6475-E633B872000F}"/>
              </a:ext>
            </a:extLst>
          </p:cNvPr>
          <p:cNvSpPr/>
          <p:nvPr/>
        </p:nvSpPr>
        <p:spPr>
          <a:xfrm>
            <a:off x="6523536" y="4729237"/>
            <a:ext cx="1287761" cy="6448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Motion</a:t>
            </a:r>
          </a:p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Data</a:t>
            </a: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155A2101-35D8-231C-5E6D-321DDC631173}"/>
              </a:ext>
            </a:extLst>
          </p:cNvPr>
          <p:cNvCxnSpPr>
            <a:cxnSpLocks/>
            <a:stCxn id="64" idx="3"/>
            <a:endCxn id="59" idx="1"/>
          </p:cNvCxnSpPr>
          <p:nvPr/>
        </p:nvCxnSpPr>
        <p:spPr>
          <a:xfrm flipV="1">
            <a:off x="7811297" y="5051680"/>
            <a:ext cx="284772" cy="1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CFE0B9FF-EE5F-AEE7-B591-5F5A90F129F2}"/>
              </a:ext>
            </a:extLst>
          </p:cNvPr>
          <p:cNvCxnSpPr>
            <a:cxnSpLocks/>
            <a:stCxn id="59" idx="3"/>
            <a:endCxn id="48" idx="1"/>
          </p:cNvCxnSpPr>
          <p:nvPr/>
        </p:nvCxnSpPr>
        <p:spPr>
          <a:xfrm flipV="1">
            <a:off x="9570930" y="5043340"/>
            <a:ext cx="456375" cy="8340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44513EFD-7EF3-0801-FA5D-6E8A5FE0F1F7}"/>
              </a:ext>
            </a:extLst>
          </p:cNvPr>
          <p:cNvCxnSpPr>
            <a:cxnSpLocks/>
            <a:endCxn id="3" idx="0"/>
          </p:cNvCxnSpPr>
          <p:nvPr/>
        </p:nvCxnSpPr>
        <p:spPr>
          <a:xfrm flipH="1">
            <a:off x="10904889" y="5365784"/>
            <a:ext cx="1" cy="610845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75FF5452-6FAF-6A3A-8E54-4DB601C74B7B}"/>
              </a:ext>
            </a:extLst>
          </p:cNvPr>
          <p:cNvSpPr/>
          <p:nvPr/>
        </p:nvSpPr>
        <p:spPr>
          <a:xfrm>
            <a:off x="10167458" y="5976629"/>
            <a:ext cx="1474861" cy="644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Retarget</a:t>
            </a:r>
          </a:p>
          <a:p>
            <a:pPr algn="ctr"/>
            <a:r>
              <a:rPr lang="en-US" sz="2000" b="1"/>
              <a:t>ing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F403D51-1FA1-397D-9582-0A2F06EFB99B}"/>
              </a:ext>
            </a:extLst>
          </p:cNvPr>
          <p:cNvSpPr/>
          <p:nvPr/>
        </p:nvSpPr>
        <p:spPr>
          <a:xfrm>
            <a:off x="5902107" y="5976628"/>
            <a:ext cx="1755169" cy="6448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3"/>
                </a:solidFill>
              </a:rPr>
              <a:t>Applied!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F396EBD-368D-D8D8-9CE9-67B7D3C5437F}"/>
              </a:ext>
            </a:extLst>
          </p:cNvPr>
          <p:cNvCxnSpPr>
            <a:cxnSpLocks/>
            <a:stCxn id="3" idx="1"/>
            <a:endCxn id="9" idx="3"/>
          </p:cNvCxnSpPr>
          <p:nvPr/>
        </p:nvCxnSpPr>
        <p:spPr>
          <a:xfrm flipH="1" flipV="1">
            <a:off x="9570929" y="6299072"/>
            <a:ext cx="596529" cy="1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40505C-72F4-F2C3-D367-6DB3CCE8C64F}"/>
              </a:ext>
            </a:extLst>
          </p:cNvPr>
          <p:cNvSpPr/>
          <p:nvPr/>
        </p:nvSpPr>
        <p:spPr>
          <a:xfrm>
            <a:off x="8096068" y="5976628"/>
            <a:ext cx="1474861" cy="644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Animation</a:t>
            </a:r>
          </a:p>
          <a:p>
            <a:pPr algn="ctr"/>
            <a:r>
              <a:rPr lang="en-US" sz="2000" b="1"/>
              <a:t>State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4ED8458-2C3F-C603-C75F-F9543E0DDE4D}"/>
              </a:ext>
            </a:extLst>
          </p:cNvPr>
          <p:cNvCxnSpPr>
            <a:cxnSpLocks/>
            <a:stCxn id="9" idx="1"/>
            <a:endCxn id="5" idx="3"/>
          </p:cNvCxnSpPr>
          <p:nvPr/>
        </p:nvCxnSpPr>
        <p:spPr>
          <a:xfrm flipH="1">
            <a:off x="7657276" y="6299072"/>
            <a:ext cx="438792" cy="0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538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B48A1197-8309-4D79-A0C9-C45E4A6FF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84" y="2683351"/>
            <a:ext cx="2719492" cy="1480749"/>
          </a:xfrm>
        </p:spPr>
        <p:txBody>
          <a:bodyPr anchor="ctr">
            <a:normAutofit/>
          </a:bodyPr>
          <a:lstStyle/>
          <a:p>
            <a:r>
              <a:rPr lang="en-US" sz="4000"/>
              <a:t>Pipeline</a:t>
            </a:r>
            <a:br>
              <a:rPr lang="en-US" sz="4000"/>
            </a:br>
            <a:r>
              <a:rPr lang="en-US" sz="4000"/>
              <a:t>Overview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D2B380-45A6-614B-8FF7-403969A4BC69}"/>
              </a:ext>
            </a:extLst>
          </p:cNvPr>
          <p:cNvSpPr/>
          <p:nvPr/>
        </p:nvSpPr>
        <p:spPr>
          <a:xfrm>
            <a:off x="4968792" y="1331858"/>
            <a:ext cx="1241681" cy="6448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Model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23D326-A518-156E-8884-3CD94B4D1725}"/>
              </a:ext>
            </a:extLst>
          </p:cNvPr>
          <p:cNvSpPr/>
          <p:nvPr/>
        </p:nvSpPr>
        <p:spPr>
          <a:xfrm>
            <a:off x="3368409" y="1331858"/>
            <a:ext cx="1148332" cy="644889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Text Input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34B41A7-3839-A047-97B8-5F9A1DA261B6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4516741" y="1654303"/>
            <a:ext cx="452051" cy="0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21FBC55-4332-D729-BCB2-B090F8FCE6C4}"/>
              </a:ext>
            </a:extLst>
          </p:cNvPr>
          <p:cNvSpPr/>
          <p:nvPr/>
        </p:nvSpPr>
        <p:spPr>
          <a:xfrm>
            <a:off x="6662655" y="1340930"/>
            <a:ext cx="1315143" cy="6448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Motion Data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D9D02DC-ECFD-4A4E-0482-55AFDDC8CDB3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>
            <a:off x="6210473" y="1654303"/>
            <a:ext cx="452182" cy="9071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0CF3E6B-439C-F720-2195-F6920DF65566}"/>
              </a:ext>
            </a:extLst>
          </p:cNvPr>
          <p:cNvSpPr/>
          <p:nvPr/>
        </p:nvSpPr>
        <p:spPr>
          <a:xfrm>
            <a:off x="8337909" y="1331857"/>
            <a:ext cx="1241681" cy="6448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Conv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85DC3B1-04D0-44F1-7B7A-576A11935469}"/>
              </a:ext>
            </a:extLst>
          </p:cNvPr>
          <p:cNvCxnSpPr>
            <a:cxnSpLocks/>
            <a:stCxn id="14" idx="3"/>
            <a:endCxn id="19" idx="1"/>
          </p:cNvCxnSpPr>
          <p:nvPr/>
        </p:nvCxnSpPr>
        <p:spPr>
          <a:xfrm flipV="1">
            <a:off x="7977798" y="1654302"/>
            <a:ext cx="360111" cy="9072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6E2585-C2B8-69ED-9D9B-0DA517E791E2}"/>
              </a:ext>
            </a:extLst>
          </p:cNvPr>
          <p:cNvSpPr/>
          <p:nvPr/>
        </p:nvSpPr>
        <p:spPr>
          <a:xfrm>
            <a:off x="9954244" y="1340930"/>
            <a:ext cx="1315143" cy="6448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FBX Data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9DA1336-F4CF-F303-C79D-58B63EDB6F1F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>
            <a:off x="9579590" y="1654302"/>
            <a:ext cx="374654" cy="9072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1D06E82-2311-D182-A278-15D7BA30F9FD}"/>
              </a:ext>
            </a:extLst>
          </p:cNvPr>
          <p:cNvSpPr/>
          <p:nvPr/>
        </p:nvSpPr>
        <p:spPr>
          <a:xfrm>
            <a:off x="4780832" y="4729237"/>
            <a:ext cx="1320432" cy="644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Assimp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3431C75-5573-8FA1-519E-DB120F10A468}"/>
              </a:ext>
            </a:extLst>
          </p:cNvPr>
          <p:cNvSpPr/>
          <p:nvPr/>
        </p:nvSpPr>
        <p:spPr>
          <a:xfrm>
            <a:off x="3261333" y="4729237"/>
            <a:ext cx="1148331" cy="6448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FBX</a:t>
            </a:r>
          </a:p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Data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1191788-7A50-B804-E7BA-438B4569D203}"/>
              </a:ext>
            </a:extLst>
          </p:cNvPr>
          <p:cNvCxnSpPr>
            <a:cxnSpLocks/>
            <a:stCxn id="29" idx="3"/>
            <a:endCxn id="28" idx="1"/>
          </p:cNvCxnSpPr>
          <p:nvPr/>
        </p:nvCxnSpPr>
        <p:spPr>
          <a:xfrm>
            <a:off x="4409664" y="5051681"/>
            <a:ext cx="371168" cy="0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75E45D7-D5AB-702B-552F-B10A46DBA484}"/>
              </a:ext>
            </a:extLst>
          </p:cNvPr>
          <p:cNvCxnSpPr>
            <a:cxnSpLocks/>
            <a:stCxn id="28" idx="3"/>
            <a:endCxn id="64" idx="1"/>
          </p:cNvCxnSpPr>
          <p:nvPr/>
        </p:nvCxnSpPr>
        <p:spPr>
          <a:xfrm>
            <a:off x="6101264" y="5051681"/>
            <a:ext cx="422272" cy="0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376F07F-331E-F26D-2501-7F056807AF8B}"/>
              </a:ext>
            </a:extLst>
          </p:cNvPr>
          <p:cNvCxnSpPr/>
          <p:nvPr/>
        </p:nvCxnSpPr>
        <p:spPr>
          <a:xfrm>
            <a:off x="3368409" y="3423725"/>
            <a:ext cx="8585334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itle 33">
            <a:extLst>
              <a:ext uri="{FF2B5EF4-FFF2-40B4-BE49-F238E27FC236}">
                <a16:creationId xmlns:a16="http://schemas.microsoft.com/office/drawing/2014/main" id="{6F4E9A9A-13C0-4016-A646-FACED53B676C}"/>
              </a:ext>
            </a:extLst>
          </p:cNvPr>
          <p:cNvSpPr txBox="1">
            <a:spLocks/>
          </p:cNvSpPr>
          <p:nvPr/>
        </p:nvSpPr>
        <p:spPr>
          <a:xfrm>
            <a:off x="2808892" y="2596941"/>
            <a:ext cx="2281806" cy="766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>
                <a:solidFill>
                  <a:schemeClr val="accent3"/>
                </a:solidFill>
              </a:rPr>
              <a:t>Python</a:t>
            </a:r>
          </a:p>
        </p:txBody>
      </p:sp>
      <p:sp>
        <p:nvSpPr>
          <p:cNvPr id="44" name="Title 33">
            <a:extLst>
              <a:ext uri="{FF2B5EF4-FFF2-40B4-BE49-F238E27FC236}">
                <a16:creationId xmlns:a16="http://schemas.microsoft.com/office/drawing/2014/main" id="{B9AD54F4-E828-705F-9378-72A65AECAA2D}"/>
              </a:ext>
            </a:extLst>
          </p:cNvPr>
          <p:cNvSpPr txBox="1">
            <a:spLocks/>
          </p:cNvSpPr>
          <p:nvPr/>
        </p:nvSpPr>
        <p:spPr>
          <a:xfrm>
            <a:off x="3261333" y="3434275"/>
            <a:ext cx="2492051" cy="766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>
                <a:solidFill>
                  <a:schemeClr val="accent3"/>
                </a:solidFill>
              </a:rPr>
              <a:t>Unreal Engine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3126E83-4B4C-5885-573B-7F3D028BCF22}"/>
              </a:ext>
            </a:extLst>
          </p:cNvPr>
          <p:cNvSpPr/>
          <p:nvPr/>
        </p:nvSpPr>
        <p:spPr>
          <a:xfrm>
            <a:off x="10027305" y="4720896"/>
            <a:ext cx="1755169" cy="6448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Animation</a:t>
            </a:r>
          </a:p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Sequence</a:t>
            </a:r>
          </a:p>
        </p:txBody>
      </p:sp>
      <p:sp>
        <p:nvSpPr>
          <p:cNvPr id="53" name="Title 33">
            <a:extLst>
              <a:ext uri="{FF2B5EF4-FFF2-40B4-BE49-F238E27FC236}">
                <a16:creationId xmlns:a16="http://schemas.microsoft.com/office/drawing/2014/main" id="{E097DE62-1620-6966-E970-AEC46CFB0410}"/>
              </a:ext>
            </a:extLst>
          </p:cNvPr>
          <p:cNvSpPr txBox="1">
            <a:spLocks/>
          </p:cNvSpPr>
          <p:nvPr/>
        </p:nvSpPr>
        <p:spPr>
          <a:xfrm>
            <a:off x="286636" y="4311305"/>
            <a:ext cx="2719492" cy="14807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accent4">
                    <a:lumMod val="60000"/>
                    <a:lumOff val="40000"/>
                  </a:schemeClr>
                </a:solidFill>
              </a:rPr>
              <a:t>Working Version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7C1269-B393-A6FE-C7B0-1732D0FB1670}"/>
              </a:ext>
            </a:extLst>
          </p:cNvPr>
          <p:cNvSpPr/>
          <p:nvPr/>
        </p:nvSpPr>
        <p:spPr>
          <a:xfrm>
            <a:off x="8096069" y="4729236"/>
            <a:ext cx="1474861" cy="644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Runtime</a:t>
            </a:r>
          </a:p>
          <a:p>
            <a:pPr algn="ctr"/>
            <a:r>
              <a:rPr lang="en-US" sz="2000" b="1"/>
              <a:t>Importer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3BDE5C9-D4F9-DC98-6475-E633B872000F}"/>
              </a:ext>
            </a:extLst>
          </p:cNvPr>
          <p:cNvSpPr/>
          <p:nvPr/>
        </p:nvSpPr>
        <p:spPr>
          <a:xfrm>
            <a:off x="6523536" y="4729237"/>
            <a:ext cx="1287761" cy="6448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Motion</a:t>
            </a:r>
          </a:p>
          <a:p>
            <a:pPr algn="ctr"/>
            <a:r>
              <a:rPr lang="en-US" sz="2000" b="1">
                <a:ln w="0"/>
                <a:solidFill>
                  <a:schemeClr val="accent1"/>
                </a:solidFill>
              </a:rPr>
              <a:t>Data</a:t>
            </a: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155A2101-35D8-231C-5E6D-321DDC631173}"/>
              </a:ext>
            </a:extLst>
          </p:cNvPr>
          <p:cNvCxnSpPr>
            <a:cxnSpLocks/>
            <a:stCxn id="64" idx="3"/>
            <a:endCxn id="59" idx="1"/>
          </p:cNvCxnSpPr>
          <p:nvPr/>
        </p:nvCxnSpPr>
        <p:spPr>
          <a:xfrm flipV="1">
            <a:off x="7811297" y="5051680"/>
            <a:ext cx="284772" cy="1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CFE0B9FF-EE5F-AEE7-B591-5F5A90F129F2}"/>
              </a:ext>
            </a:extLst>
          </p:cNvPr>
          <p:cNvCxnSpPr>
            <a:cxnSpLocks/>
            <a:stCxn id="59" idx="3"/>
            <a:endCxn id="48" idx="1"/>
          </p:cNvCxnSpPr>
          <p:nvPr/>
        </p:nvCxnSpPr>
        <p:spPr>
          <a:xfrm flipV="1">
            <a:off x="9570930" y="5043340"/>
            <a:ext cx="456375" cy="8340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29AE117-0373-93B1-6055-BB119173544E}"/>
              </a:ext>
            </a:extLst>
          </p:cNvPr>
          <p:cNvSpPr/>
          <p:nvPr/>
        </p:nvSpPr>
        <p:spPr>
          <a:xfrm>
            <a:off x="6435242" y="1056907"/>
            <a:ext cx="5060072" cy="120501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EBB4806-D6F4-D85A-BFD7-A26EEC91D056}"/>
              </a:ext>
            </a:extLst>
          </p:cNvPr>
          <p:cNvSpPr/>
          <p:nvPr/>
        </p:nvSpPr>
        <p:spPr>
          <a:xfrm>
            <a:off x="4516741" y="4449172"/>
            <a:ext cx="7560463" cy="120501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DDCA94C-9321-A31F-91F0-2B3C19994F4C}"/>
              </a:ext>
            </a:extLst>
          </p:cNvPr>
          <p:cNvCxnSpPr>
            <a:cxnSpLocks/>
            <a:stCxn id="48" idx="2"/>
            <a:endCxn id="9" idx="0"/>
          </p:cNvCxnSpPr>
          <p:nvPr/>
        </p:nvCxnSpPr>
        <p:spPr>
          <a:xfrm flipH="1">
            <a:off x="10904889" y="5365784"/>
            <a:ext cx="1" cy="610845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63290A6-DF33-F332-15A9-62C9067961EC}"/>
              </a:ext>
            </a:extLst>
          </p:cNvPr>
          <p:cNvSpPr/>
          <p:nvPr/>
        </p:nvSpPr>
        <p:spPr>
          <a:xfrm>
            <a:off x="10167458" y="5976629"/>
            <a:ext cx="1474861" cy="644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Retarget</a:t>
            </a:r>
          </a:p>
          <a:p>
            <a:pPr algn="ctr"/>
            <a:r>
              <a:rPr lang="en-US" sz="2000" b="1"/>
              <a:t>ing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60E21BD-A86C-0B2E-1D3C-B0399031EAF5}"/>
              </a:ext>
            </a:extLst>
          </p:cNvPr>
          <p:cNvSpPr/>
          <p:nvPr/>
        </p:nvSpPr>
        <p:spPr>
          <a:xfrm>
            <a:off x="5902107" y="5976628"/>
            <a:ext cx="1755169" cy="64488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n w="0"/>
                <a:solidFill>
                  <a:schemeClr val="accent3"/>
                </a:solidFill>
              </a:rPr>
              <a:t>Applied!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4319315-87DB-BA17-4B7E-CC5C21EC0CEA}"/>
              </a:ext>
            </a:extLst>
          </p:cNvPr>
          <p:cNvCxnSpPr>
            <a:cxnSpLocks/>
            <a:stCxn id="9" idx="1"/>
            <a:endCxn id="22" idx="3"/>
          </p:cNvCxnSpPr>
          <p:nvPr/>
        </p:nvCxnSpPr>
        <p:spPr>
          <a:xfrm flipH="1" flipV="1">
            <a:off x="9570929" y="6299072"/>
            <a:ext cx="596529" cy="1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0E6AA11-AEF4-31F6-06BE-51442340C171}"/>
              </a:ext>
            </a:extLst>
          </p:cNvPr>
          <p:cNvSpPr/>
          <p:nvPr/>
        </p:nvSpPr>
        <p:spPr>
          <a:xfrm>
            <a:off x="8096068" y="5976628"/>
            <a:ext cx="1474861" cy="644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Animation</a:t>
            </a:r>
          </a:p>
          <a:p>
            <a:pPr algn="ctr"/>
            <a:r>
              <a:rPr lang="en-US" sz="2000" b="1"/>
              <a:t>State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BECF25B-CD27-1658-5E7E-167B225999E9}"/>
              </a:ext>
            </a:extLst>
          </p:cNvPr>
          <p:cNvCxnSpPr>
            <a:cxnSpLocks/>
            <a:stCxn id="22" idx="1"/>
            <a:endCxn id="12" idx="3"/>
          </p:cNvCxnSpPr>
          <p:nvPr/>
        </p:nvCxnSpPr>
        <p:spPr>
          <a:xfrm flipH="1">
            <a:off x="7657276" y="6299072"/>
            <a:ext cx="438792" cy="0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359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33">
            <a:extLst>
              <a:ext uri="{FF2B5EF4-FFF2-40B4-BE49-F238E27FC236}">
                <a16:creationId xmlns:a16="http://schemas.microsoft.com/office/drawing/2014/main" id="{B9AD54F4-E828-705F-9378-72A65AECAA2D}"/>
              </a:ext>
            </a:extLst>
          </p:cNvPr>
          <p:cNvSpPr txBox="1">
            <a:spLocks/>
          </p:cNvSpPr>
          <p:nvPr/>
        </p:nvSpPr>
        <p:spPr>
          <a:xfrm>
            <a:off x="4219074" y="1986583"/>
            <a:ext cx="6982326" cy="2874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>
                <a:solidFill>
                  <a:schemeClr val="accent3"/>
                </a:solidFill>
              </a:rPr>
              <a:t>Adjusting Model Output</a:t>
            </a:r>
          </a:p>
          <a:p>
            <a:pPr algn="ctr"/>
            <a:r>
              <a:rPr lang="en-US" sz="4000">
                <a:solidFill>
                  <a:schemeClr val="accent3"/>
                </a:solidFill>
              </a:rPr>
              <a:t>For Unreal Engine</a:t>
            </a:r>
          </a:p>
        </p:txBody>
      </p:sp>
      <p:sp>
        <p:nvSpPr>
          <p:cNvPr id="65" name="Title 33">
            <a:extLst>
              <a:ext uri="{FF2B5EF4-FFF2-40B4-BE49-F238E27FC236}">
                <a16:creationId xmlns:a16="http://schemas.microsoft.com/office/drawing/2014/main" id="{6BD97F45-5415-3084-3518-1D8DB0085D4C}"/>
              </a:ext>
            </a:extLst>
          </p:cNvPr>
          <p:cNvSpPr txBox="1">
            <a:spLocks/>
          </p:cNvSpPr>
          <p:nvPr/>
        </p:nvSpPr>
        <p:spPr>
          <a:xfrm>
            <a:off x="67034" y="2336489"/>
            <a:ext cx="3032251" cy="21792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Data</a:t>
            </a:r>
          </a:p>
          <a:p>
            <a:r>
              <a:rPr lang="en-US" sz="4000"/>
              <a:t>Processing</a:t>
            </a:r>
          </a:p>
          <a:p>
            <a:r>
              <a:rPr lang="en-US" sz="4000"/>
              <a:t>Progress</a:t>
            </a:r>
          </a:p>
        </p:txBody>
      </p:sp>
    </p:spTree>
    <p:extLst>
      <p:ext uri="{BB962C8B-B14F-4D97-AF65-F5344CB8AC3E}">
        <p14:creationId xmlns:p14="http://schemas.microsoft.com/office/powerpoint/2010/main" val="100529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33">
            <a:extLst>
              <a:ext uri="{FF2B5EF4-FFF2-40B4-BE49-F238E27FC236}">
                <a16:creationId xmlns:a16="http://schemas.microsoft.com/office/drawing/2014/main" id="{6BD97F45-5415-3084-3518-1D8DB0085D4C}"/>
              </a:ext>
            </a:extLst>
          </p:cNvPr>
          <p:cNvSpPr txBox="1">
            <a:spLocks/>
          </p:cNvSpPr>
          <p:nvPr/>
        </p:nvSpPr>
        <p:spPr>
          <a:xfrm>
            <a:off x="67034" y="2336489"/>
            <a:ext cx="3032251" cy="21792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Data</a:t>
            </a:r>
          </a:p>
          <a:p>
            <a:r>
              <a:rPr lang="en-US" sz="4000"/>
              <a:t>Processing</a:t>
            </a:r>
          </a:p>
          <a:p>
            <a:r>
              <a:rPr lang="en-US" sz="4000"/>
              <a:t>Progress</a:t>
            </a:r>
          </a:p>
        </p:txBody>
      </p:sp>
      <p:sp>
        <p:nvSpPr>
          <p:cNvPr id="2" name="Title 33">
            <a:extLst>
              <a:ext uri="{FF2B5EF4-FFF2-40B4-BE49-F238E27FC236}">
                <a16:creationId xmlns:a16="http://schemas.microsoft.com/office/drawing/2014/main" id="{24C706D4-D2DC-BCA3-0C93-92DD7A48E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197" y="259463"/>
            <a:ext cx="6672649" cy="1480749"/>
          </a:xfrm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chemeClr val="accent1"/>
                </a:solidFill>
              </a:rPr>
              <a:t>Model Output</a:t>
            </a:r>
          </a:p>
        </p:txBody>
      </p:sp>
      <p:sp>
        <p:nvSpPr>
          <p:cNvPr id="3" name="Title 33">
            <a:extLst>
              <a:ext uri="{FF2B5EF4-FFF2-40B4-BE49-F238E27FC236}">
                <a16:creationId xmlns:a16="http://schemas.microsoft.com/office/drawing/2014/main" id="{4482151F-AB64-5860-226B-17C6B0F53C80}"/>
              </a:ext>
            </a:extLst>
          </p:cNvPr>
          <p:cNvSpPr txBox="1">
            <a:spLocks/>
          </p:cNvSpPr>
          <p:nvPr/>
        </p:nvSpPr>
        <p:spPr>
          <a:xfrm>
            <a:off x="6121145" y="4883010"/>
            <a:ext cx="2915764" cy="148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>
                <a:solidFill>
                  <a:schemeClr val="accent1"/>
                </a:solidFill>
              </a:rPr>
              <a:t>FBX File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1E79CE-6766-CEEE-E979-C2BA833B9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238" y="3617554"/>
            <a:ext cx="3887578" cy="1055391"/>
          </a:xfrm>
          <a:prstGeom prst="rect">
            <a:avLst/>
          </a:prstGeom>
        </p:spPr>
      </p:pic>
      <p:sp>
        <p:nvSpPr>
          <p:cNvPr id="5" name="Title 33">
            <a:extLst>
              <a:ext uri="{FF2B5EF4-FFF2-40B4-BE49-F238E27FC236}">
                <a16:creationId xmlns:a16="http://schemas.microsoft.com/office/drawing/2014/main" id="{DE204244-A8AD-5E40-BB50-B8EC29E89EAB}"/>
              </a:ext>
            </a:extLst>
          </p:cNvPr>
          <p:cNvSpPr txBox="1">
            <a:spLocks/>
          </p:cNvSpPr>
          <p:nvPr/>
        </p:nvSpPr>
        <p:spPr>
          <a:xfrm>
            <a:off x="5823722" y="5623384"/>
            <a:ext cx="3533601" cy="148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i="1">
                <a:solidFill>
                  <a:schemeClr val="accent1"/>
                </a:solidFill>
              </a:rPr>
              <a:t>For Unreal Engine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92EDCA2-9E6B-0D50-6F85-E97A8A04DD14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7579027" y="2690651"/>
            <a:ext cx="0" cy="926903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5056A4C-272A-CCA2-02AC-9F9C2ACBDA1A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7579027" y="4672945"/>
            <a:ext cx="0" cy="628103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33">
            <a:extLst>
              <a:ext uri="{FF2B5EF4-FFF2-40B4-BE49-F238E27FC236}">
                <a16:creationId xmlns:a16="http://schemas.microsoft.com/office/drawing/2014/main" id="{09EC3780-ED5A-CB4E-0289-BC20C4436A5F}"/>
              </a:ext>
            </a:extLst>
          </p:cNvPr>
          <p:cNvSpPr txBox="1">
            <a:spLocks/>
          </p:cNvSpPr>
          <p:nvPr/>
        </p:nvSpPr>
        <p:spPr>
          <a:xfrm>
            <a:off x="4242701" y="1647399"/>
            <a:ext cx="6672649" cy="148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>
                <a:solidFill>
                  <a:schemeClr val="accent1"/>
                </a:solidFill>
              </a:rPr>
              <a:t>SMPL Format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8592350-411A-59C6-C6C3-416BDB722084}"/>
              </a:ext>
            </a:extLst>
          </p:cNvPr>
          <p:cNvCxnSpPr>
            <a:cxnSpLocks/>
          </p:cNvCxnSpPr>
          <p:nvPr/>
        </p:nvCxnSpPr>
        <p:spPr>
          <a:xfrm>
            <a:off x="7579026" y="1399044"/>
            <a:ext cx="0" cy="673713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CC1902-F5FB-1A76-AF78-DBB581538828}"/>
              </a:ext>
            </a:extLst>
          </p:cNvPr>
          <p:cNvSpPr/>
          <p:nvPr/>
        </p:nvSpPr>
        <p:spPr>
          <a:xfrm>
            <a:off x="5508486" y="530888"/>
            <a:ext cx="4142141" cy="244784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86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33">
            <a:extLst>
              <a:ext uri="{FF2B5EF4-FFF2-40B4-BE49-F238E27FC236}">
                <a16:creationId xmlns:a16="http://schemas.microsoft.com/office/drawing/2014/main" id="{6BD97F45-5415-3084-3518-1D8DB0085D4C}"/>
              </a:ext>
            </a:extLst>
          </p:cNvPr>
          <p:cNvSpPr txBox="1">
            <a:spLocks/>
          </p:cNvSpPr>
          <p:nvPr/>
        </p:nvSpPr>
        <p:spPr>
          <a:xfrm>
            <a:off x="67034" y="2336489"/>
            <a:ext cx="3032251" cy="21792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Data</a:t>
            </a:r>
          </a:p>
          <a:p>
            <a:r>
              <a:rPr lang="en-US" sz="4000"/>
              <a:t>Processing</a:t>
            </a:r>
          </a:p>
          <a:p>
            <a:r>
              <a:rPr lang="en-US" sz="4000"/>
              <a:t>Progress</a:t>
            </a:r>
          </a:p>
        </p:txBody>
      </p:sp>
      <p:sp>
        <p:nvSpPr>
          <p:cNvPr id="2" name="Title 33">
            <a:extLst>
              <a:ext uri="{FF2B5EF4-FFF2-40B4-BE49-F238E27FC236}">
                <a16:creationId xmlns:a16="http://schemas.microsoft.com/office/drawing/2014/main" id="{24C706D4-D2DC-BCA3-0C93-92DD7A48E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197" y="259463"/>
            <a:ext cx="6672649" cy="1480749"/>
          </a:xfrm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chemeClr val="accent1"/>
                </a:solidFill>
              </a:rPr>
              <a:t>Model Output</a:t>
            </a:r>
          </a:p>
        </p:txBody>
      </p:sp>
      <p:sp>
        <p:nvSpPr>
          <p:cNvPr id="3" name="Title 33">
            <a:extLst>
              <a:ext uri="{FF2B5EF4-FFF2-40B4-BE49-F238E27FC236}">
                <a16:creationId xmlns:a16="http://schemas.microsoft.com/office/drawing/2014/main" id="{4482151F-AB64-5860-226B-17C6B0F53C80}"/>
              </a:ext>
            </a:extLst>
          </p:cNvPr>
          <p:cNvSpPr txBox="1">
            <a:spLocks/>
          </p:cNvSpPr>
          <p:nvPr/>
        </p:nvSpPr>
        <p:spPr>
          <a:xfrm>
            <a:off x="6121145" y="4883010"/>
            <a:ext cx="2915764" cy="148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>
                <a:solidFill>
                  <a:schemeClr val="accent1"/>
                </a:solidFill>
              </a:rPr>
              <a:t>FBX File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1E79CE-6766-CEEE-E979-C2BA833B9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238" y="3617554"/>
            <a:ext cx="3887578" cy="1055391"/>
          </a:xfrm>
          <a:prstGeom prst="rect">
            <a:avLst/>
          </a:prstGeom>
        </p:spPr>
      </p:pic>
      <p:sp>
        <p:nvSpPr>
          <p:cNvPr id="5" name="Title 33">
            <a:extLst>
              <a:ext uri="{FF2B5EF4-FFF2-40B4-BE49-F238E27FC236}">
                <a16:creationId xmlns:a16="http://schemas.microsoft.com/office/drawing/2014/main" id="{DE204244-A8AD-5E40-BB50-B8EC29E89EAB}"/>
              </a:ext>
            </a:extLst>
          </p:cNvPr>
          <p:cNvSpPr txBox="1">
            <a:spLocks/>
          </p:cNvSpPr>
          <p:nvPr/>
        </p:nvSpPr>
        <p:spPr>
          <a:xfrm>
            <a:off x="5823720" y="5458956"/>
            <a:ext cx="3533601" cy="148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i="1">
                <a:solidFill>
                  <a:schemeClr val="accent1"/>
                </a:solidFill>
              </a:rPr>
              <a:t>For Unreal Engine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92EDCA2-9E6B-0D50-6F85-E97A8A04DD14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7579026" y="2780270"/>
            <a:ext cx="1" cy="837284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5056A4C-272A-CCA2-02AC-9F9C2ACBDA1A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7579027" y="4672945"/>
            <a:ext cx="0" cy="628103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33">
            <a:extLst>
              <a:ext uri="{FF2B5EF4-FFF2-40B4-BE49-F238E27FC236}">
                <a16:creationId xmlns:a16="http://schemas.microsoft.com/office/drawing/2014/main" id="{09EC3780-ED5A-CB4E-0289-BC20C4436A5F}"/>
              </a:ext>
            </a:extLst>
          </p:cNvPr>
          <p:cNvSpPr txBox="1">
            <a:spLocks/>
          </p:cNvSpPr>
          <p:nvPr/>
        </p:nvSpPr>
        <p:spPr>
          <a:xfrm>
            <a:off x="4242701" y="1647399"/>
            <a:ext cx="6672649" cy="148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>
                <a:solidFill>
                  <a:schemeClr val="accent1"/>
                </a:solidFill>
              </a:rPr>
              <a:t>SMPL Format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8592350-411A-59C6-C6C3-416BDB722084}"/>
              </a:ext>
            </a:extLst>
          </p:cNvPr>
          <p:cNvCxnSpPr>
            <a:cxnSpLocks/>
          </p:cNvCxnSpPr>
          <p:nvPr/>
        </p:nvCxnSpPr>
        <p:spPr>
          <a:xfrm>
            <a:off x="7579026" y="1399044"/>
            <a:ext cx="0" cy="673713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B479910D-6D03-6D9E-C097-2760C466930B}"/>
              </a:ext>
            </a:extLst>
          </p:cNvPr>
          <p:cNvSpPr/>
          <p:nvPr/>
        </p:nvSpPr>
        <p:spPr>
          <a:xfrm>
            <a:off x="5257606" y="2039896"/>
            <a:ext cx="4482139" cy="455864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735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3C720553-FADD-0B20-80CF-EE64DC5BC18E}"/>
              </a:ext>
            </a:extLst>
          </p:cNvPr>
          <p:cNvSpPr/>
          <p:nvPr/>
        </p:nvSpPr>
        <p:spPr>
          <a:xfrm>
            <a:off x="0" y="0"/>
            <a:ext cx="12192000" cy="2624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33">
            <a:extLst>
              <a:ext uri="{FF2B5EF4-FFF2-40B4-BE49-F238E27FC236}">
                <a16:creationId xmlns:a16="http://schemas.microsoft.com/office/drawing/2014/main" id="{1B6267BE-0B88-9F9D-91D1-2B5B49F5F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01145"/>
            <a:ext cx="2915764" cy="148074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3600">
                <a:solidFill>
                  <a:schemeClr val="accent1"/>
                </a:solidFill>
              </a:rPr>
              <a:t>Model Result</a:t>
            </a:r>
            <a:br>
              <a:rPr lang="en-US" sz="3600"/>
            </a:br>
            <a:r>
              <a:rPr lang="en-US" sz="3600">
                <a:solidFill>
                  <a:schemeClr val="accent1"/>
                </a:solidFill>
              </a:rPr>
              <a:t>FBX File</a:t>
            </a:r>
          </a:p>
        </p:txBody>
      </p:sp>
      <p:pic>
        <p:nvPicPr>
          <p:cNvPr id="19" name="┐╡╗≤1">
            <a:hlinkClick r:id="" action="ppaction://media"/>
            <a:extLst>
              <a:ext uri="{FF2B5EF4-FFF2-40B4-BE49-F238E27FC236}">
                <a16:creationId xmlns:a16="http://schemas.microsoft.com/office/drawing/2014/main" id="{84D178E3-876E-20AE-EE07-A02880D3D7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19492" y="0"/>
            <a:ext cx="6849236" cy="6849236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936F180E-8B31-E1ED-DCD4-9290F5693C86}"/>
              </a:ext>
            </a:extLst>
          </p:cNvPr>
          <p:cNvGrpSpPr/>
          <p:nvPr/>
        </p:nvGrpSpPr>
        <p:grpSpPr>
          <a:xfrm>
            <a:off x="8680820" y="749138"/>
            <a:ext cx="3096297" cy="4940176"/>
            <a:chOff x="8395812" y="577677"/>
            <a:chExt cx="3096297" cy="4940176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B4A8BBB-BF7E-683B-0299-4F7E171AD7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49540"/>
            <a:stretch/>
          </p:blipFill>
          <p:spPr>
            <a:xfrm>
              <a:off x="9080617" y="577677"/>
              <a:ext cx="2411492" cy="2513473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4C6121D-4460-A376-1456-BF29260B77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61979" r="34134"/>
            <a:stretch/>
          </p:blipFill>
          <p:spPr>
            <a:xfrm>
              <a:off x="8989490" y="3971694"/>
              <a:ext cx="2125814" cy="1546159"/>
            </a:xfrm>
            <a:prstGeom prst="rect">
              <a:avLst/>
            </a:prstGeom>
          </p:spPr>
        </p:pic>
        <p:sp>
          <p:nvSpPr>
            <p:cNvPr id="26" name="Title 33">
              <a:extLst>
                <a:ext uri="{FF2B5EF4-FFF2-40B4-BE49-F238E27FC236}">
                  <a16:creationId xmlns:a16="http://schemas.microsoft.com/office/drawing/2014/main" id="{3D597BE3-E77C-A7B2-9990-FE8E6C85D042}"/>
                </a:ext>
              </a:extLst>
            </p:cNvPr>
            <p:cNvSpPr txBox="1">
              <a:spLocks/>
            </p:cNvSpPr>
            <p:nvPr/>
          </p:nvSpPr>
          <p:spPr>
            <a:xfrm>
              <a:off x="8395812" y="2684243"/>
              <a:ext cx="2719492" cy="14807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800" b="1" kern="1200" spc="-20" baseline="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>
                  <a:solidFill>
                    <a:schemeClr val="tx1"/>
                  </a:solidFill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300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3C720553-FADD-0B20-80CF-EE64DC5BC18E}"/>
              </a:ext>
            </a:extLst>
          </p:cNvPr>
          <p:cNvSpPr/>
          <p:nvPr/>
        </p:nvSpPr>
        <p:spPr>
          <a:xfrm>
            <a:off x="0" y="0"/>
            <a:ext cx="12192000" cy="2624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33">
            <a:extLst>
              <a:ext uri="{FF2B5EF4-FFF2-40B4-BE49-F238E27FC236}">
                <a16:creationId xmlns:a16="http://schemas.microsoft.com/office/drawing/2014/main" id="{1B6267BE-0B88-9F9D-91D1-2B5B49F5F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87388"/>
            <a:ext cx="2719492" cy="1480749"/>
          </a:xfrm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chemeClr val="accent1"/>
                </a:solidFill>
              </a:rPr>
              <a:t>In Unreal Engine</a:t>
            </a:r>
          </a:p>
        </p:txBody>
      </p:sp>
      <p:pic>
        <p:nvPicPr>
          <p:cNvPr id="3" name="그림 2" descr="야외, 조각상, 사람, 조각이(가) 표시된 사진&#10;&#10;자동 생성된 설명">
            <a:extLst>
              <a:ext uri="{FF2B5EF4-FFF2-40B4-BE49-F238E27FC236}">
                <a16:creationId xmlns:a16="http://schemas.microsoft.com/office/drawing/2014/main" id="{B7AE0957-D37A-3C24-A1D2-7F30BA571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-1238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166913"/>
      </p:ext>
    </p:extLst>
  </p:cSld>
  <p:clrMapOvr>
    <a:masterClrMapping/>
  </p:clrMapOvr>
</p:sld>
</file>

<file path=ppt/theme/theme1.xml><?xml version="1.0" encoding="utf-8"?>
<a:theme xmlns:a="http://schemas.openxmlformats.org/drawingml/2006/main" name="ColorBlockVTI">
  <a:themeElements>
    <a:clrScheme name="ColorBlock Color Scheme">
      <a:dk1>
        <a:sysClr val="windowText" lastClr="000000"/>
      </a:dk1>
      <a:lt1>
        <a:sysClr val="window" lastClr="FFFFFF"/>
      </a:lt1>
      <a:dk2>
        <a:srgbClr val="002044"/>
      </a:dk2>
      <a:lt2>
        <a:srgbClr val="F5F0F3"/>
      </a:lt2>
      <a:accent1>
        <a:srgbClr val="4A41C5"/>
      </a:accent1>
      <a:accent2>
        <a:srgbClr val="37997B"/>
      </a:accent2>
      <a:accent3>
        <a:srgbClr val="17B4DF"/>
      </a:accent3>
      <a:accent4>
        <a:srgbClr val="E69500"/>
      </a:accent4>
      <a:accent5>
        <a:srgbClr val="276D77"/>
      </a:accent5>
      <a:accent6>
        <a:srgbClr val="386ECE"/>
      </a:accent6>
      <a:hlink>
        <a:srgbClr val="AF1DAF"/>
      </a:hlink>
      <a:folHlink>
        <a:srgbClr val="FE5C68"/>
      </a:folHlink>
    </a:clrScheme>
    <a:fontScheme name="Custom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BlockVTI" id="{733CB85B-8F47-42FB-9326-9FF507018D27}" vid="{069BD9C2-DF61-4F2B-A577-A59C7FC2FF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AF0BF08-C674-44E3-8BFC-85BC65E095F1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5CCB28C-7D26-4A36-9CFC-D739C28F3D1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8757C30-AE9A-4680-90EB-19D282EC2B7C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713</Words>
  <Application>Microsoft Office PowerPoint</Application>
  <PresentationFormat>와이드스크린</PresentationFormat>
  <Paragraphs>215</Paragraphs>
  <Slides>19</Slides>
  <Notes>19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Arial</vt:lpstr>
      <vt:lpstr>Avenir Next LT Pro</vt:lpstr>
      <vt:lpstr>Calibri</vt:lpstr>
      <vt:lpstr>ColorBlockVTI</vt:lpstr>
      <vt:lpstr>UNREAL NEURAL</vt:lpstr>
      <vt:lpstr>Contents</vt:lpstr>
      <vt:lpstr>Pipeline Overview</vt:lpstr>
      <vt:lpstr>Pipeline Overview</vt:lpstr>
      <vt:lpstr>PowerPoint 프레젠테이션</vt:lpstr>
      <vt:lpstr>Model Output</vt:lpstr>
      <vt:lpstr>Model Output</vt:lpstr>
      <vt:lpstr>Model Result FBX File</vt:lpstr>
      <vt:lpstr>In Unreal Engine</vt:lpstr>
      <vt:lpstr>PowerPoint 프레젠테이션</vt:lpstr>
      <vt:lpstr>Runtime Animation Import</vt:lpstr>
      <vt:lpstr>Runtime Animation Import</vt:lpstr>
      <vt:lpstr>Target Animation</vt:lpstr>
      <vt:lpstr>PowerPoint 프레젠테이션</vt:lpstr>
      <vt:lpstr>Imported Animaion</vt:lpstr>
      <vt:lpstr>Pipeline Overview</vt:lpstr>
      <vt:lpstr>PowerPoint 프레젠테이션</vt:lpstr>
      <vt:lpstr>To Do Next Week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UNREAL NEURAL</dc:title>
  <dc:creator>조용현</dc:creator>
  <cp:lastModifiedBy>조용현</cp:lastModifiedBy>
  <cp:revision>1</cp:revision>
  <dcterms:created xsi:type="dcterms:W3CDTF">2023-04-20T23:07:26Z</dcterms:created>
  <dcterms:modified xsi:type="dcterms:W3CDTF">2023-05-11T23:00:08Z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